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4"/>
  </p:notesMasterIdLst>
  <p:handoutMasterIdLst>
    <p:handoutMasterId r:id="rId15"/>
  </p:handoutMasterIdLst>
  <p:sldIdLst>
    <p:sldId id="267" r:id="rId5"/>
    <p:sldId id="319" r:id="rId6"/>
    <p:sldId id="338" r:id="rId7"/>
    <p:sldId id="337" r:id="rId8"/>
    <p:sldId id="339" r:id="rId9"/>
    <p:sldId id="341" r:id="rId10"/>
    <p:sldId id="340" r:id="rId11"/>
    <p:sldId id="342" r:id="rId12"/>
    <p:sldId id="325"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Časová Iveta Ing." initials="ČII" lastIdx="15" clrIdx="0">
    <p:extLst>
      <p:ext uri="{19B8F6BF-5375-455C-9EA6-DF929625EA0E}">
        <p15:presenceInfo xmlns:p15="http://schemas.microsoft.com/office/powerpoint/2012/main" userId="S-1-5-21-292492471-4107390897-909472603-11099" providerId="AD"/>
      </p:ext>
    </p:extLst>
  </p:cmAuthor>
  <p:cmAuthor id="2" name="Hubová Andrea Ing." initials="HAI" lastIdx="3" clrIdx="1">
    <p:extLst>
      <p:ext uri="{19B8F6BF-5375-455C-9EA6-DF929625EA0E}">
        <p15:presenceInfo xmlns:p15="http://schemas.microsoft.com/office/powerpoint/2012/main" userId="S-1-5-21-292492471-4107390897-909472603-34921" providerId="AD"/>
      </p:ext>
    </p:extLst>
  </p:cmAuthor>
  <p:cmAuthor id="3" name="Chamková Ľuboslava Ing." initials="CĽI" lastIdx="6" clrIdx="2">
    <p:extLst>
      <p:ext uri="{19B8F6BF-5375-455C-9EA6-DF929625EA0E}">
        <p15:presenceInfo xmlns:p15="http://schemas.microsoft.com/office/powerpoint/2012/main" userId="S-1-5-21-292492471-4107390897-909472603-14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FD5"/>
    <a:srgbClr val="EFF8EC"/>
    <a:srgbClr val="D8D9DE"/>
    <a:srgbClr val="E0E5D5"/>
    <a:srgbClr val="D3DFD8"/>
    <a:srgbClr val="C8EACC"/>
    <a:srgbClr val="DBDDD5"/>
    <a:srgbClr val="DEE3D3"/>
    <a:srgbClr val="BAC4A4"/>
    <a:srgbClr val="DCE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FF56A8-1079-7C4F-B506-DAF0F6E994FA}" v="18" dt="2019-09-26T07:49:55.370"/>
  </p1510:revLst>
</p1510:revInfo>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561" autoAdjust="0"/>
  </p:normalViewPr>
  <p:slideViewPr>
    <p:cSldViewPr snapToGrid="0" snapToObjects="1">
      <p:cViewPr varScale="1">
        <p:scale>
          <a:sx n="77" d="100"/>
          <a:sy n="77" d="100"/>
        </p:scale>
        <p:origin x="883" y="6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4497EE0-9DB4-4EA3-A163-D32F96E670CD}" type="datetimeFigureOut">
              <a:rPr lang="sk-SK" smtClean="0"/>
              <a:t>7. 8. 2025</a:t>
            </a:fld>
            <a:endParaRPr lang="sk-SK" dirty="0"/>
          </a:p>
        </p:txBody>
      </p:sp>
      <p:sp>
        <p:nvSpPr>
          <p:cNvPr id="4" name="Zástupný objekt pre pätu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dirty="0"/>
          </a:p>
        </p:txBody>
      </p:sp>
      <p:sp>
        <p:nvSpPr>
          <p:cNvPr id="5" name="Zástupný objekt pre číslo snímky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966B14A-F1E4-4859-A334-8B8BE9D93A63}" type="slidenum">
              <a:rPr lang="sk-SK" smtClean="0"/>
              <a:t>‹#›</a:t>
            </a:fld>
            <a:endParaRPr lang="sk-SK" dirty="0"/>
          </a:p>
        </p:txBody>
      </p:sp>
    </p:spTree>
    <p:extLst>
      <p:ext uri="{BB962C8B-B14F-4D97-AF65-F5344CB8AC3E}">
        <p14:creationId xmlns:p14="http://schemas.microsoft.com/office/powerpoint/2010/main" val="213475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dirty="0"/>
          </a:p>
        </p:txBody>
      </p:sp>
      <p:sp>
        <p:nvSpPr>
          <p:cNvPr id="3" name="Zástupný objekt pre dá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C6D64B-3A54-40B1-81C4-E4929C8BB7D7}" type="datetimeFigureOut">
              <a:rPr lang="sk-SK" smtClean="0"/>
              <a:t>7. 8. 2025</a:t>
            </a:fld>
            <a:endParaRPr lang="sk-SK" dirty="0"/>
          </a:p>
        </p:txBody>
      </p:sp>
      <p:sp>
        <p:nvSpPr>
          <p:cNvPr id="4" name="Zástupný objekt pre obrázok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dirty="0"/>
          </a:p>
        </p:txBody>
      </p:sp>
      <p:sp>
        <p:nvSpPr>
          <p:cNvPr id="5" name="Zástupný objekt pre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dirty="0"/>
          </a:p>
        </p:txBody>
      </p:sp>
      <p:sp>
        <p:nvSpPr>
          <p:cNvPr id="7" name="Zástupný objekt pre číslo snímk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04B6488-BD91-47DB-9F7B-AB1272FEDD66}" type="slidenum">
              <a:rPr lang="sk-SK" smtClean="0"/>
              <a:t>‹#›</a:t>
            </a:fld>
            <a:endParaRPr lang="sk-SK" dirty="0"/>
          </a:p>
        </p:txBody>
      </p:sp>
    </p:spTree>
    <p:extLst>
      <p:ext uri="{BB962C8B-B14F-4D97-AF65-F5344CB8AC3E}">
        <p14:creationId xmlns:p14="http://schemas.microsoft.com/office/powerpoint/2010/main" val="857672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a:xfrm>
            <a:off x="90488" y="744538"/>
            <a:ext cx="6616700" cy="3722687"/>
          </a:xfrm>
        </p:spPr>
      </p:sp>
      <p:sp>
        <p:nvSpPr>
          <p:cNvPr id="3" name="Zástupný symbol poznámok 2"/>
          <p:cNvSpPr>
            <a:spLocks noGrp="1"/>
          </p:cNvSpPr>
          <p:nvPr>
            <p:ph type="body" idx="1"/>
          </p:nvPr>
        </p:nvSpPr>
        <p:spPr/>
        <p:txBody>
          <a:bodyPr/>
          <a:lstStyle/>
          <a:p>
            <a:endParaRPr kumimoji="1" lang="sk-SK" dirty="0">
              <a:latin typeface="Times New Roman" pitchFamily="18" charset="0"/>
            </a:endParaRPr>
          </a:p>
          <a:p>
            <a:endParaRPr lang="sk-SK" dirty="0"/>
          </a:p>
        </p:txBody>
      </p:sp>
      <p:sp>
        <p:nvSpPr>
          <p:cNvPr id="4" name="Zástupný symbol čísla snímky 3"/>
          <p:cNvSpPr>
            <a:spLocks noGrp="1"/>
          </p:cNvSpPr>
          <p:nvPr>
            <p:ph type="sldNum" sz="quarter" idx="10"/>
          </p:nvPr>
        </p:nvSpPr>
        <p:spPr/>
        <p:txBody>
          <a:bodyPr/>
          <a:lstStyle/>
          <a:p>
            <a:pPr>
              <a:defRPr/>
            </a:pPr>
            <a:fld id="{C828483E-E116-4B69-8EE6-D64CF60BD52A}" type="slidenum">
              <a:rPr lang="da-DK" smtClean="0"/>
              <a:pPr>
                <a:defRPr/>
              </a:pPr>
              <a:t>1</a:t>
            </a:fld>
            <a:endParaRPr lang="da-DK"/>
          </a:p>
        </p:txBody>
      </p:sp>
    </p:spTree>
    <p:extLst>
      <p:ext uri="{BB962C8B-B14F-4D97-AF65-F5344CB8AC3E}">
        <p14:creationId xmlns:p14="http://schemas.microsoft.com/office/powerpoint/2010/main" val="349823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2</a:t>
            </a:fld>
            <a:endParaRPr lang="sk-SK" dirty="0"/>
          </a:p>
        </p:txBody>
      </p:sp>
    </p:spTree>
    <p:extLst>
      <p:ext uri="{BB962C8B-B14F-4D97-AF65-F5344CB8AC3E}">
        <p14:creationId xmlns:p14="http://schemas.microsoft.com/office/powerpoint/2010/main" val="373510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3</a:t>
            </a:fld>
            <a:endParaRPr lang="sk-SK" dirty="0"/>
          </a:p>
        </p:txBody>
      </p:sp>
    </p:spTree>
    <p:extLst>
      <p:ext uri="{BB962C8B-B14F-4D97-AF65-F5344CB8AC3E}">
        <p14:creationId xmlns:p14="http://schemas.microsoft.com/office/powerpoint/2010/main" val="2022985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4</a:t>
            </a:fld>
            <a:endParaRPr lang="sk-SK" dirty="0"/>
          </a:p>
        </p:txBody>
      </p:sp>
    </p:spTree>
    <p:extLst>
      <p:ext uri="{BB962C8B-B14F-4D97-AF65-F5344CB8AC3E}">
        <p14:creationId xmlns:p14="http://schemas.microsoft.com/office/powerpoint/2010/main" val="16926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5</a:t>
            </a:fld>
            <a:endParaRPr lang="sk-SK" dirty="0"/>
          </a:p>
        </p:txBody>
      </p:sp>
    </p:spTree>
    <p:extLst>
      <p:ext uri="{BB962C8B-B14F-4D97-AF65-F5344CB8AC3E}">
        <p14:creationId xmlns:p14="http://schemas.microsoft.com/office/powerpoint/2010/main" val="253810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6</a:t>
            </a:fld>
            <a:endParaRPr lang="sk-SK" dirty="0"/>
          </a:p>
        </p:txBody>
      </p:sp>
    </p:spTree>
    <p:extLst>
      <p:ext uri="{BB962C8B-B14F-4D97-AF65-F5344CB8AC3E}">
        <p14:creationId xmlns:p14="http://schemas.microsoft.com/office/powerpoint/2010/main" val="609089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noProof="0" dirty="0">
              <a:solidFill>
                <a:schemeClr val="tx1"/>
              </a:solidFill>
              <a:effectLst/>
              <a:latin typeface="+mn-lt"/>
              <a:ea typeface="+mn-ea"/>
              <a:cs typeface="+mn-cs"/>
            </a:endParaRPr>
          </a:p>
        </p:txBody>
      </p:sp>
      <p:sp>
        <p:nvSpPr>
          <p:cNvPr id="4" name="Zástupný objekt pre číslo snímky 3"/>
          <p:cNvSpPr>
            <a:spLocks noGrp="1"/>
          </p:cNvSpPr>
          <p:nvPr>
            <p:ph type="sldNum" sz="quarter" idx="10"/>
          </p:nvPr>
        </p:nvSpPr>
        <p:spPr/>
        <p:txBody>
          <a:bodyPr/>
          <a:lstStyle/>
          <a:p>
            <a:fld id="{6065BC70-A5E2-49B5-BF26-52272D7DC62F}" type="slidenum">
              <a:rPr lang="sk-SK" smtClean="0"/>
              <a:t>7</a:t>
            </a:fld>
            <a:endParaRPr lang="sk-SK" dirty="0"/>
          </a:p>
        </p:txBody>
      </p:sp>
    </p:spTree>
    <p:extLst>
      <p:ext uri="{BB962C8B-B14F-4D97-AF65-F5344CB8AC3E}">
        <p14:creationId xmlns:p14="http://schemas.microsoft.com/office/powerpoint/2010/main" val="772767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US" dirty="0"/>
          </a:p>
        </p:txBody>
      </p:sp>
      <p:sp>
        <p:nvSpPr>
          <p:cNvPr id="4" name="Zástupný objekt pre číslo snímky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065BC70-A5E2-49B5-BF26-52272D7DC62F}" type="slidenum">
              <a:rPr kumimoji="0" lang="sk-S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355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tretch>
            <a:fill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B9E446C-3F94-4A33-A074-28E8DF0D8098}" type="datetime1">
              <a:rPr lang="en-US" smtClean="0"/>
              <a:t>8/7/2025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9" name="Rectangle 8">
            <a:extLst>
              <a:ext uri="{FF2B5EF4-FFF2-40B4-BE49-F238E27FC236}">
                <a16:creationId xmlns:a16="http://schemas.microsoft.com/office/drawing/2014/main" id="{B1AC67A8-0325-1F47-AD94-F2603899AC61}"/>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736C90C-1603-334F-AB0A-D1DAD0C1DC7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E404A79-7364-4745-816E-4A89492BD112}"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CC6000C0-2E45-CD4F-8947-B5D51AEFDFE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AC9FCC61-F6DB-0E43-8B9C-4BFFFCD9806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09BC9FC5-765D-F44E-AD45-BF57212F4B9E}"/>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D613052-5221-7048-B243-C569E47A5512}"/>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5781146" y="1447800"/>
            <a:ext cx="5190066" cy="4572000"/>
          </a:xfrm>
        </p:spPr>
        <p:txBody>
          <a:bodyPr anchor="ctr">
            <a:normAutofit/>
          </a:bodyPr>
          <a:lstStyle>
            <a:lvl1pPr>
              <a:buClr>
                <a:srgbClr val="325095"/>
              </a:buClr>
              <a:defRPr/>
            </a:lvl1pPr>
            <a:lvl2pPr>
              <a:buClr>
                <a:srgbClr val="325095"/>
              </a:buClr>
              <a:defRPr/>
            </a:lvl2pPr>
            <a:lvl3pPr>
              <a:buClr>
                <a:srgbClr val="325095"/>
              </a:buClr>
              <a:defRPr/>
            </a:lvl3pPr>
            <a:lvl4pPr>
              <a:buClr>
                <a:srgbClr val="325095"/>
              </a:buClr>
              <a:defRPr/>
            </a:lvl4pPr>
            <a:lvl5pPr>
              <a:buClr>
                <a:srgbClr val="32509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DE4984B-F63D-4B2F-8C70-6CD1F525AFFE}"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a:extLst>
              <a:ext uri="{FF2B5EF4-FFF2-40B4-BE49-F238E27FC236}">
                <a16:creationId xmlns:a16="http://schemas.microsoft.com/office/drawing/2014/main" id="{715609EF-559B-6841-843F-A1ADD01E25D7}"/>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3" name="Slide Number Placeholder 5">
            <a:extLst>
              <a:ext uri="{FF2B5EF4-FFF2-40B4-BE49-F238E27FC236}">
                <a16:creationId xmlns:a16="http://schemas.microsoft.com/office/drawing/2014/main" id="{8159FB2D-23BE-034E-B62D-296B5699F8D9}"/>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4" name="Picture 13">
            <a:extLst>
              <a:ext uri="{FF2B5EF4-FFF2-40B4-BE49-F238E27FC236}">
                <a16:creationId xmlns:a16="http://schemas.microsoft.com/office/drawing/2014/main" id="{CE9E8BA6-DB1E-054B-AF39-E0664ACC0D4F}"/>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78614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23" name="Picture 22" descr="A close up of a logo&#10;&#10;Description automatically generated">
            <a:extLst>
              <a:ext uri="{FF2B5EF4-FFF2-40B4-BE49-F238E27FC236}">
                <a16:creationId xmlns:a16="http://schemas.microsoft.com/office/drawing/2014/main" id="{8B1B6482-1025-254C-9359-5BA89FEE556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dirty="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8B3863B-32B8-4282-8AE7-59C3E7E96014}"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51CAFDBA-F4AB-4F4F-993A-C04792D115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F27F38AF-F311-1446-966C-0B27C01D46C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4A85B17E-8EA9-3444-92E1-CCB5F34C2F7A}"/>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B1B6482-1025-254C-9359-5BA89FEE556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dirty="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AC0BF0-E69C-4E4A-BE26-14A268B36446}"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E60DFF72-6F08-FD4F-9D99-FF45F6F8CA0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7BE8BDF8-98B8-CA47-B6ED-EF6E4038ACE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96E4DC1B-E303-514A-BC7F-97148392F5F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93085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16126C38-0923-FA4A-B953-B7CE5272E3DB}"/>
              </a:ext>
            </a:extLst>
          </p:cNvPr>
          <p:cNvPicPr>
            <a:picLocks noChangeAspect="1"/>
          </p:cNvPicPr>
          <p:nvPr userDrawn="1"/>
        </p:nvPicPr>
        <p:blipFill>
          <a:blip r:embed="rId2"/>
          <a:stretch>
            <a:fillRect/>
          </a:stretch>
        </p:blipFill>
        <p:spPr>
          <a:xfrm>
            <a:off x="6350" y="0"/>
            <a:ext cx="12179300" cy="6858000"/>
          </a:xfrm>
          <a:prstGeom prst="rect">
            <a:avLst/>
          </a:prstGeom>
        </p:spPr>
      </p:pic>
      <p:grpSp>
        <p:nvGrpSpPr>
          <p:cNvPr id="9" name="Group 8"/>
          <p:cNvGrpSpPr/>
          <p:nvPr userDrawn="1"/>
        </p:nvGrpSpPr>
        <p:grpSpPr>
          <a:xfrm>
            <a:off x="6350" y="0"/>
            <a:ext cx="12192000" cy="6856413"/>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9184474-893C-4762-ABC6-5B24E8F9F1CD}"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3" name="Rectangle 22">
            <a:extLst>
              <a:ext uri="{FF2B5EF4-FFF2-40B4-BE49-F238E27FC236}">
                <a16:creationId xmlns:a16="http://schemas.microsoft.com/office/drawing/2014/main" id="{50A07A5A-2A98-BE46-B81C-F04AACE92AB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BBF3E4C1-600B-4643-AA9A-6E7198C73ABF}"/>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5" name="Picture 24">
            <a:extLst>
              <a:ext uri="{FF2B5EF4-FFF2-40B4-BE49-F238E27FC236}">
                <a16:creationId xmlns:a16="http://schemas.microsoft.com/office/drawing/2014/main" id="{EFB37D8B-7630-6740-B2A3-66D22C455AD4}"/>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Panoramic 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26C38-0923-FA4A-B953-B7CE5272E3DB}"/>
              </a:ext>
            </a:extLst>
          </p:cNvPr>
          <p:cNvPicPr>
            <a:picLocks noChangeAspect="1"/>
          </p:cNvPicPr>
          <p:nvPr userDrawn="1"/>
        </p:nvPicPr>
        <p:blipFill>
          <a:blip r:embed="rId2"/>
          <a:srcRect/>
          <a:stretch/>
        </p:blipFill>
        <p:spPr>
          <a:xfrm>
            <a:off x="6350" y="0"/>
            <a:ext cx="12179300" cy="6858000"/>
          </a:xfrm>
          <a:prstGeom prst="rect">
            <a:avLst/>
          </a:prstGeom>
        </p:spPr>
      </p:pic>
      <p:grpSp>
        <p:nvGrpSpPr>
          <p:cNvPr id="9" name="Group 8"/>
          <p:cNvGrpSpPr/>
          <p:nvPr userDrawn="1"/>
        </p:nvGrpSpPr>
        <p:grpSpPr>
          <a:xfrm>
            <a:off x="-238541" y="-646044"/>
            <a:ext cx="12445217" cy="7523922"/>
            <a:chOff x="0" y="1587"/>
            <a:chExt cx="12192000" cy="6856413"/>
          </a:xfrm>
        </p:grpSpPr>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85034C9-FEE2-4FA3-84DE-75D429CE60F3}"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3" name="Rectangle 22">
            <a:extLst>
              <a:ext uri="{FF2B5EF4-FFF2-40B4-BE49-F238E27FC236}">
                <a16:creationId xmlns:a16="http://schemas.microsoft.com/office/drawing/2014/main" id="{C93E5807-AF57-0447-8870-3827702E892C}"/>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4" name="Slide Number Placeholder 5">
            <a:extLst>
              <a:ext uri="{FF2B5EF4-FFF2-40B4-BE49-F238E27FC236}">
                <a16:creationId xmlns:a16="http://schemas.microsoft.com/office/drawing/2014/main" id="{670A115F-BA6A-AE46-B831-1F752168E5F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5" name="Picture 24">
            <a:extLst>
              <a:ext uri="{FF2B5EF4-FFF2-40B4-BE49-F238E27FC236}">
                <a16:creationId xmlns:a16="http://schemas.microsoft.com/office/drawing/2014/main" id="{724BB36F-45EB-2349-BBA8-578C70BF9E0C}"/>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112770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B1E0955-70F5-4900-B5D9-C8CA9D30FB3C}"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B7A0288E-30E4-474C-992B-1ADED020006D}"/>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DCA2926-B1A9-4947-8749-F7C256791EF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4C7A160D-1896-E843-9396-450D947FABD4}"/>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Title and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2BCE76-54BE-554B-8E6D-BFCBD968D2E9}"/>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5A5C6144-7C4C-49F4-A20F-06E39E14533F}"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E8880B4C-2425-B245-AAF6-AA4D819D333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5735832-F07E-C543-BD23-076A01B6072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0257038C-970D-724A-B53B-CED58306C2FD}"/>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174889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8" name="Picture 7" descr="A close up of a screen&#10;&#10;Description automatically generated">
            <a:extLst>
              <a:ext uri="{FF2B5EF4-FFF2-40B4-BE49-F238E27FC236}">
                <a16:creationId xmlns:a16="http://schemas.microsoft.com/office/drawing/2014/main" id="{3CE87F04-4C18-434C-BE5F-17BA1AD9FAC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DDB3526-10A9-4147-8465-A65168D1A772}"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a:extLst>
              <a:ext uri="{FF2B5EF4-FFF2-40B4-BE49-F238E27FC236}">
                <a16:creationId xmlns:a16="http://schemas.microsoft.com/office/drawing/2014/main" id="{C866B585-61D3-524C-A293-4CB3333A9FA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01DBFC57-D7AC-2F41-8A20-46A87D7F506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277867BA-9424-1447-B996-10D6F5EA8216}"/>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1_Quot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CE87F04-4C18-434C-BE5F-17BA1AD9FAC3}"/>
              </a:ext>
            </a:extLst>
          </p:cNvPr>
          <p:cNvPicPr>
            <a:picLocks noChangeAspect="1"/>
          </p:cNvPicPr>
          <p:nvPr userDrawn="1"/>
        </p:nvPicPr>
        <p:blipFill>
          <a:blip r:embed="rId2"/>
          <a:srcRect/>
          <a:stretch/>
        </p:blipFill>
        <p:spPr>
          <a:xfrm>
            <a:off x="6350" y="0"/>
            <a:ext cx="12179300" cy="6858000"/>
          </a:xfrm>
          <a:prstGeom prst="rect">
            <a:avLst/>
          </a:prstGeom>
        </p:spPr>
      </p:pic>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bg1"/>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1" i="0" kern="1200" cap="small" dirty="0">
                <a:solidFill>
                  <a:schemeClr val="bg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43D20A8-889A-4B4C-B200-B4E06DA92E7B}"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a:extLst>
              <a:ext uri="{FF2B5EF4-FFF2-40B4-BE49-F238E27FC236}">
                <a16:creationId xmlns:a16="http://schemas.microsoft.com/office/drawing/2014/main" id="{675A34CF-8F6D-4146-A836-A6980E8E078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7" name="Slide Number Placeholder 5">
            <a:extLst>
              <a:ext uri="{FF2B5EF4-FFF2-40B4-BE49-F238E27FC236}">
                <a16:creationId xmlns:a16="http://schemas.microsoft.com/office/drawing/2014/main" id="{487871EB-DD7F-FB4D-BFB6-31395A49C6D1}"/>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8" name="Picture 17">
            <a:extLst>
              <a:ext uri="{FF2B5EF4-FFF2-40B4-BE49-F238E27FC236}">
                <a16:creationId xmlns:a16="http://schemas.microsoft.com/office/drawing/2014/main" id="{41443265-34DA-5043-B803-3FEA2E817012}"/>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560047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275AEC-44C6-D94D-BB61-6CF703E79C89}"/>
              </a:ext>
            </a:extLst>
          </p:cNvPr>
          <p:cNvPicPr>
            <a:picLocks noChangeAspect="1"/>
          </p:cNvPicPr>
          <p:nvPr userDrawn="1"/>
        </p:nvPicPr>
        <p:blipFill>
          <a:blip r:embed="rId2"/>
          <a:srcRect/>
          <a:stretch/>
        </p:blipFill>
        <p:spPr>
          <a:xfrm>
            <a:off x="0" y="-13944"/>
            <a:ext cx="12179300" cy="6858000"/>
          </a:xfrm>
          <a:prstGeom prst="rect">
            <a:avLst/>
          </a:prstGeom>
        </p:spPr>
      </p:pic>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b="1"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9E628B0-99E4-4715-B74B-7209DCE0A530}" type="datetime1">
              <a:rPr lang="en-US" smtClean="0"/>
              <a:t>8/7/2025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9" name="Rectangle 8">
            <a:extLst>
              <a:ext uri="{FF2B5EF4-FFF2-40B4-BE49-F238E27FC236}">
                <a16:creationId xmlns:a16="http://schemas.microsoft.com/office/drawing/2014/main" id="{1D4049B4-0980-E94E-8E46-6DB355AB7D4E}"/>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0" name="Slide Number Placeholder 5">
            <a:extLst>
              <a:ext uri="{FF2B5EF4-FFF2-40B4-BE49-F238E27FC236}">
                <a16:creationId xmlns:a16="http://schemas.microsoft.com/office/drawing/2014/main" id="{C9A5AE68-48CF-9B4A-B81B-4C472F0F8796}"/>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06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A100CC76-B48B-974E-8F78-1C37978D8DB3}"/>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DCAE050-0365-4393-A617-95ED1B229466}"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2247811F-003A-B043-9AC8-9556381DBA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9871CCED-1E64-AA42-88D9-1DD47DC08D40}"/>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98C8E803-3C1E-2746-9443-F435828D8DE2}"/>
              </a:ext>
            </a:extLst>
          </p:cNvPr>
          <p:cNvPicPr>
            <a:picLocks noChangeAspect="1"/>
          </p:cNvPicPr>
          <p:nvPr userDrawn="1"/>
        </p:nvPicPr>
        <p:blipFill>
          <a:blip r:embed="rId3"/>
          <a:srcRect/>
          <a:stretch/>
        </p:blipFill>
        <p:spPr>
          <a:xfrm>
            <a:off x="10438991" y="6226146"/>
            <a:ext cx="1369242" cy="44455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1_Name Car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100CC76-B48B-974E-8F78-1C37978D8DB3}"/>
              </a:ext>
            </a:extLst>
          </p:cNvPr>
          <p:cNvPicPr>
            <a:picLocks noChangeAspect="1"/>
          </p:cNvPicPr>
          <p:nvPr userDrawn="1"/>
        </p:nvPicPr>
        <p:blipFill>
          <a:blip r:embed="rId2"/>
          <a:srcRect/>
          <a:stretch/>
        </p:blipFill>
        <p:spPr>
          <a:xfrm>
            <a:off x="6350" y="0"/>
            <a:ext cx="12179300" cy="6858000"/>
          </a:xfrm>
          <a:prstGeom prst="rect">
            <a:avLst/>
          </a:prstGeom>
        </p:spPr>
      </p:pic>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bg2">
                    <a:lumMod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9F0C11B-8E75-413A-A7CE-0787774FD611}"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a:extLst>
              <a:ext uri="{FF2B5EF4-FFF2-40B4-BE49-F238E27FC236}">
                <a16:creationId xmlns:a16="http://schemas.microsoft.com/office/drawing/2014/main" id="{1921650C-9C0C-AF49-ABC4-AE6C2901EA3F}"/>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1" name="Slide Number Placeholder 5">
            <a:extLst>
              <a:ext uri="{FF2B5EF4-FFF2-40B4-BE49-F238E27FC236}">
                <a16:creationId xmlns:a16="http://schemas.microsoft.com/office/drawing/2014/main" id="{D294F56A-AE27-FC46-95E2-8E65323BA07A}"/>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2" name="Picture 11">
            <a:extLst>
              <a:ext uri="{FF2B5EF4-FFF2-40B4-BE49-F238E27FC236}">
                <a16:creationId xmlns:a16="http://schemas.microsoft.com/office/drawing/2014/main" id="{3FC1D435-1A3A-A34A-A072-6378ED17CCB6}"/>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3921103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BD6CBE8-440B-470B-9483-8814F58660A5}" type="datetime1">
              <a:rPr lang="en-US" smtClean="0"/>
              <a:t>8/7/2025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BACF6E-58B4-477E-9B8C-191F70B19877}" type="datetime1">
              <a:rPr lang="en-US" smtClean="0"/>
              <a:t>8/7/2025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420905" y="6391838"/>
            <a:ext cx="990599" cy="304799"/>
          </a:xfrm>
        </p:spPr>
        <p:txBody>
          <a:bodyPr/>
          <a:lstStyle/>
          <a:p>
            <a:fld id="{D76D92CE-7D8A-4846-B4FF-DBC6B69D08FC}"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019BF247-AE97-4DB4-8D8D-8B9AA20052F4}" type="datetime1">
              <a:rPr lang="en-US" smtClean="0"/>
              <a:t>8/7/2025</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22" name="Rectangle 21">
            <a:extLst>
              <a:ext uri="{FF2B5EF4-FFF2-40B4-BE49-F238E27FC236}">
                <a16:creationId xmlns:a16="http://schemas.microsoft.com/office/drawing/2014/main" id="{BFB41007-5F87-B943-BF02-8B80449889A4}"/>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39DA27D9-8AF8-C643-9919-D54690948268}"/>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4" name="Picture 23">
            <a:extLst>
              <a:ext uri="{FF2B5EF4-FFF2-40B4-BE49-F238E27FC236}">
                <a16:creationId xmlns:a16="http://schemas.microsoft.com/office/drawing/2014/main" id="{E42CC817-B018-C844-B0FC-05245F3F5A36}"/>
              </a:ext>
            </a:extLst>
          </p:cNvPr>
          <p:cNvPicPr>
            <a:picLocks noChangeAspect="1"/>
          </p:cNvPicPr>
          <p:nvPr userDrawn="1"/>
        </p:nvPicPr>
        <p:blipFill>
          <a:blip r:embed="rId3"/>
          <a:srcRect/>
          <a:stretch/>
        </p:blipFill>
        <p:spPr>
          <a:xfrm>
            <a:off x="532268" y="159768"/>
            <a:ext cx="1369242" cy="44455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D686A50-4562-9547-8E70-8CD4C0285866}"/>
              </a:ext>
            </a:extLst>
          </p:cNvPr>
          <p:cNvPicPr>
            <a:picLocks noChangeAspect="1"/>
          </p:cNvPicPr>
          <p:nvPr userDrawn="1"/>
        </p:nvPicPr>
        <p:blipFill>
          <a:blip r:embed="rId2"/>
          <a:srcRect/>
          <a:stretch/>
        </p:blipFill>
        <p:spPr>
          <a:xfrm>
            <a:off x="6350" y="0"/>
            <a:ext cx="12179300" cy="6858000"/>
          </a:xfrm>
          <a:prstGeom prst="rect">
            <a:avLst/>
          </a:prstGeom>
        </p:spPr>
      </p:pic>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pSp>
        <p:nvGrpSpPr>
          <p:cNvPr id="21" name="Group 20">
            <a:extLst>
              <a:ext uri="{FF2B5EF4-FFF2-40B4-BE49-F238E27FC236}">
                <a16:creationId xmlns:a16="http://schemas.microsoft.com/office/drawing/2014/main" id="{C1E4B364-E0E5-8041-9E9C-92AA95E17BF2}"/>
              </a:ext>
            </a:extLst>
          </p:cNvPr>
          <p:cNvGrpSpPr/>
          <p:nvPr userDrawn="1"/>
        </p:nvGrpSpPr>
        <p:grpSpPr>
          <a:xfrm>
            <a:off x="462587" y="337375"/>
            <a:ext cx="7702317" cy="6118460"/>
            <a:chOff x="462587" y="337375"/>
            <a:chExt cx="7702317" cy="6118460"/>
          </a:xfrm>
        </p:grpSpPr>
        <p:sp>
          <p:nvSpPr>
            <p:cNvPr id="7" name="Rectangle 6"/>
            <p:cNvSpPr/>
            <p:nvPr userDrawn="1"/>
          </p:nvSpPr>
          <p:spPr bwMode="gray">
            <a:xfrm>
              <a:off x="462587" y="33737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grpSp>
      <p:sp>
        <p:nvSpPr>
          <p:cNvPr id="13" name="Freeform 5"/>
          <p:cNvSpPr>
            <a:spLocks noEditPoints="1"/>
          </p:cNvSpPr>
          <p:nvPr userDrawn="1"/>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Vertical Title 1"/>
          <p:cNvSpPr>
            <a:spLocks noGrp="1"/>
          </p:cNvSpPr>
          <p:nvPr userDrawn="1">
            <p:ph type="title" orient="vert"/>
          </p:nvPr>
        </p:nvSpPr>
        <p:spPr>
          <a:xfrm>
            <a:off x="8585235" y="1278467"/>
            <a:ext cx="1409965" cy="4748590"/>
          </a:xfrm>
        </p:spPr>
        <p:txBody>
          <a:bodyPr vert="eaVert" anchor="b" anchorCtr="0"/>
          <a:lstStyle/>
          <a:p>
            <a:r>
              <a:rPr lang="en-GB"/>
              <a:t>Click to edit Master title style</a:t>
            </a:r>
            <a:endParaRPr lang="en-US"/>
          </a:p>
        </p:txBody>
      </p:sp>
      <p:sp>
        <p:nvSpPr>
          <p:cNvPr id="3" name="Vertical Text Placeholder 2"/>
          <p:cNvSpPr>
            <a:spLocks noGrp="1"/>
          </p:cNvSpPr>
          <p:nvPr userDrawn="1">
            <p:ph type="body" orient="vert" idx="1"/>
          </p:nvPr>
        </p:nvSpPr>
        <p:spPr>
          <a:xfrm>
            <a:off x="1154954" y="1278467"/>
            <a:ext cx="6256025" cy="4748590"/>
          </a:xfrm>
        </p:spPr>
        <p:txBody>
          <a:bodyPr vert="eaVert"/>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userDrawn="1">
            <p:ph type="dt" sz="half" idx="10"/>
          </p:nvPr>
        </p:nvSpPr>
        <p:spPr>
          <a:xfrm>
            <a:off x="10653104" y="6391838"/>
            <a:ext cx="992135" cy="304799"/>
          </a:xfrm>
        </p:spPr>
        <p:txBody>
          <a:bodyPr/>
          <a:lstStyle/>
          <a:p>
            <a:fld id="{ED48519A-5AE3-45FB-A8C7-6D899088D80E}" type="datetime1">
              <a:rPr lang="en-US" smtClean="0"/>
              <a:t>8/7/2025</a:t>
            </a:fld>
            <a:endParaRPr lang="en-US" dirty="0"/>
          </a:p>
        </p:txBody>
      </p:sp>
      <p:sp>
        <p:nvSpPr>
          <p:cNvPr id="5" name="Footer Placeholder 4"/>
          <p:cNvSpPr>
            <a:spLocks noGrp="1"/>
          </p:cNvSpPr>
          <p:nvPr userDrawn="1">
            <p:ph type="ftr" sz="quarter" idx="11"/>
          </p:nvPr>
        </p:nvSpPr>
        <p:spPr/>
        <p:txBody>
          <a:bodyPr/>
          <a:lstStyle/>
          <a:p>
            <a:endParaRPr lang="en-US" dirty="0"/>
          </a:p>
        </p:txBody>
      </p:sp>
      <p:sp>
        <p:nvSpPr>
          <p:cNvPr id="22" name="Rectangle 21">
            <a:extLst>
              <a:ext uri="{FF2B5EF4-FFF2-40B4-BE49-F238E27FC236}">
                <a16:creationId xmlns:a16="http://schemas.microsoft.com/office/drawing/2014/main" id="{9F9316A8-DBB4-C142-BFF5-03010636FC7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5">
            <a:extLst>
              <a:ext uri="{FF2B5EF4-FFF2-40B4-BE49-F238E27FC236}">
                <a16:creationId xmlns:a16="http://schemas.microsoft.com/office/drawing/2014/main" id="{23B8ECCD-C2FC-F640-ADF5-A9FBE03DB293}"/>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24" name="Picture 23">
            <a:extLst>
              <a:ext uri="{FF2B5EF4-FFF2-40B4-BE49-F238E27FC236}">
                <a16:creationId xmlns:a16="http://schemas.microsoft.com/office/drawing/2014/main" id="{B49DAA47-97C5-A84A-9A53-0B94360DA68F}"/>
              </a:ext>
            </a:extLst>
          </p:cNvPr>
          <p:cNvPicPr>
            <a:picLocks noChangeAspect="1"/>
          </p:cNvPicPr>
          <p:nvPr userDrawn="1"/>
        </p:nvPicPr>
        <p:blipFill>
          <a:blip r:embed="rId3"/>
          <a:srcRect/>
          <a:stretch/>
        </p:blipFill>
        <p:spPr>
          <a:xfrm>
            <a:off x="532268" y="159768"/>
            <a:ext cx="1369242" cy="444559"/>
          </a:xfrm>
          <a:prstGeom prst="rect">
            <a:avLst/>
          </a:prstGeom>
        </p:spPr>
      </p:pic>
    </p:spTree>
    <p:extLst>
      <p:ext uri="{BB962C8B-B14F-4D97-AF65-F5344CB8AC3E}">
        <p14:creationId xmlns:p14="http://schemas.microsoft.com/office/powerpoint/2010/main" val="39235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154954" y="2603500"/>
            <a:ext cx="8825659" cy="3416300"/>
          </a:xfrm>
        </p:spPr>
        <p:txBody>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29312C-6567-4C4F-8520-EFDE0A7F47D6}"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86642CF0-000E-C444-8E41-262B85E40F9D}"/>
              </a:ext>
            </a:extLst>
          </p:cNvPr>
          <p:cNvPicPr>
            <a:picLocks noChangeAspect="1"/>
          </p:cNvPicPr>
          <p:nvPr userDrawn="1"/>
        </p:nvPicPr>
        <p:blipFill>
          <a:blip r:embed="rId2"/>
          <a:stretch>
            <a:fillRect/>
          </a:stretch>
        </p:blipFill>
        <p:spPr>
          <a:xfrm>
            <a:off x="0" y="295729"/>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007F6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1483B0-61A0-4181-82E8-D28FF5EEA9E1}"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10" name="Picture 9">
            <a:extLst>
              <a:ext uri="{FF2B5EF4-FFF2-40B4-BE49-F238E27FC236}">
                <a16:creationId xmlns:a16="http://schemas.microsoft.com/office/drawing/2014/main" id="{85007BAF-C39A-7842-A1A1-47A01A3AA5A7}"/>
              </a:ext>
            </a:extLst>
          </p:cNvPr>
          <p:cNvPicPr>
            <a:picLocks noChangeAspect="1"/>
          </p:cNvPicPr>
          <p:nvPr userDrawn="1"/>
        </p:nvPicPr>
        <p:blipFill>
          <a:blip r:embed="rId3"/>
          <a:srcRect/>
          <a:stretch/>
        </p:blipFill>
        <p:spPr>
          <a:xfrm>
            <a:off x="10438991" y="6226146"/>
            <a:ext cx="1369242" cy="444559"/>
          </a:xfrm>
          <a:prstGeom prst="rect">
            <a:avLst/>
          </a:prstGeom>
        </p:spPr>
      </p:pic>
      <p:sp>
        <p:nvSpPr>
          <p:cNvPr id="11" name="Rectangle 10">
            <a:extLst>
              <a:ext uri="{FF2B5EF4-FFF2-40B4-BE49-F238E27FC236}">
                <a16:creationId xmlns:a16="http://schemas.microsoft.com/office/drawing/2014/main" id="{4B53E980-6F60-FB4C-990A-3CF892F940BA}"/>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B605EBD4-6CC7-3544-9EF7-954E4A45F094}"/>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642CF0-000E-C444-8E41-262B85E40F9D}"/>
              </a:ext>
            </a:extLst>
          </p:cNvPr>
          <p:cNvPicPr>
            <a:picLocks noChangeAspect="1"/>
          </p:cNvPicPr>
          <p:nvPr userDrawn="1"/>
        </p:nvPicPr>
        <p:blipFill>
          <a:blip r:embed="rId2"/>
          <a:srcRect/>
          <a:stretch/>
        </p:blipFill>
        <p:spPr>
          <a:xfrm>
            <a:off x="-18364" y="-8464"/>
            <a:ext cx="12179300" cy="6858000"/>
          </a:xfrm>
          <a:prstGeom prst="rect">
            <a:avLst/>
          </a:prstGeom>
        </p:spPr>
      </p:pic>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rgbClr val="32509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4EF22B-7CB6-4E59-86C9-6E4D5FBC6B90}" type="datetime1">
              <a:rPr lang="en-US" smtClean="0"/>
              <a:t>8/7/2025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a:extLst>
              <a:ext uri="{FF2B5EF4-FFF2-40B4-BE49-F238E27FC236}">
                <a16:creationId xmlns:a16="http://schemas.microsoft.com/office/drawing/2014/main" id="{24A7E536-5196-AD4E-A985-64C270DC2B23}"/>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id="{5E353763-20EE-D94A-BE3A-6D4A9660039B}"/>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13" name="Picture 12">
            <a:extLst>
              <a:ext uri="{FF2B5EF4-FFF2-40B4-BE49-F238E27FC236}">
                <a16:creationId xmlns:a16="http://schemas.microsoft.com/office/drawing/2014/main" id="{E968DDB1-C1D6-BF43-B7A0-87B1DFCC50B4}"/>
              </a:ext>
            </a:extLst>
          </p:cNvPr>
          <p:cNvPicPr>
            <a:picLocks noChangeAspect="1"/>
          </p:cNvPicPr>
          <p:nvPr userDrawn="1"/>
        </p:nvPicPr>
        <p:blipFill>
          <a:blip r:embed="rId3"/>
          <a:srcRect/>
          <a:stretch/>
        </p:blipFill>
        <p:spPr>
          <a:xfrm>
            <a:off x="10438991" y="6226146"/>
            <a:ext cx="1369242" cy="444559"/>
          </a:xfrm>
          <a:prstGeom prst="rect">
            <a:avLst/>
          </a:prstGeom>
        </p:spPr>
      </p:pic>
    </p:spTree>
    <p:extLst>
      <p:ext uri="{BB962C8B-B14F-4D97-AF65-F5344CB8AC3E}">
        <p14:creationId xmlns:p14="http://schemas.microsoft.com/office/powerpoint/2010/main" val="2075868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1154954" y="2603500"/>
            <a:ext cx="4825158" cy="3416301"/>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08712" y="2603500"/>
            <a:ext cx="4825159" cy="3416300"/>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1AEF1414-816E-43F4-A33D-2C6909727F5F}" type="datetime1">
              <a:rPr lang="en-US" smtClean="0"/>
              <a:t>8/7/2025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lvl1pPr>
              <a:buClr>
                <a:srgbClr val="007F6E"/>
              </a:buClr>
              <a:defRPr/>
            </a:lvl1pPr>
            <a:lvl2pPr>
              <a:buClr>
                <a:srgbClr val="007F6E"/>
              </a:buClr>
              <a:defRPr/>
            </a:lvl2pPr>
            <a:lvl3pPr>
              <a:buClr>
                <a:srgbClr val="007F6E"/>
              </a:buClr>
              <a:defRPr/>
            </a:lvl3pPr>
            <a:lvl4pPr>
              <a:buClr>
                <a:srgbClr val="007F6E"/>
              </a:buClr>
              <a:defRPr/>
            </a:lvl4pPr>
            <a:lvl5pPr>
              <a:buClr>
                <a:srgbClr val="007F6E"/>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rgbClr val="007F6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buClr>
                <a:srgbClr val="007F6E"/>
              </a:buClr>
              <a:defRPr sz="1800"/>
            </a:lvl1pPr>
            <a:lvl2pPr>
              <a:buClr>
                <a:srgbClr val="007F6E"/>
              </a:buClr>
              <a:defRPr sz="1600"/>
            </a:lvl2pPr>
            <a:lvl3pPr>
              <a:buClr>
                <a:srgbClr val="007F6E"/>
              </a:buClr>
              <a:defRPr sz="1400"/>
            </a:lvl3pPr>
            <a:lvl4pPr>
              <a:buClr>
                <a:srgbClr val="007F6E"/>
              </a:buClr>
              <a:defRPr sz="1200"/>
            </a:lvl4pPr>
            <a:lvl5pPr>
              <a:buClr>
                <a:srgbClr val="007F6E"/>
              </a:buCl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79D5752-F9BE-4C8B-98ED-376993A46255}" type="datetime1">
              <a:rPr lang="en-US" smtClean="0"/>
              <a:t>8/7/2025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p>
            <a:fld id="{24649E99-457F-4B36-A8C9-31516DE30B10}" type="datetime1">
              <a:rPr lang="en-US" smtClean="0"/>
              <a:t>8/7/2025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FACB71-F58F-498C-9002-F9C84672C698}" type="datetime1">
              <a:rPr lang="en-US" smtClean="0"/>
              <a:t>8/7/2025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93E5F2E9-1F1D-0B4F-94B0-E6EA00FCB348}"/>
              </a:ext>
            </a:extLst>
          </p:cNvPr>
          <p:cNvSpPr/>
          <p:nvPr userDrawn="1"/>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9" name="Slide Number Placeholder 5">
            <a:extLst>
              <a:ext uri="{FF2B5EF4-FFF2-40B4-BE49-F238E27FC236}">
                <a16:creationId xmlns:a16="http://schemas.microsoft.com/office/drawing/2014/main" id="{8FF658B1-96C3-A144-9562-F00D7E3E92D5}"/>
              </a:ext>
            </a:extLst>
          </p:cNvPr>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FFFD7CDC-518B-B542-A22C-DED73E5FFF46}"/>
              </a:ext>
            </a:extLst>
          </p:cNvPr>
          <p:cNvPicPr>
            <a:picLocks noChangeAspect="1"/>
          </p:cNvPicPr>
          <p:nvPr userDrawn="1"/>
        </p:nvPicPr>
        <p:blipFill>
          <a:blip r:embed="rId2"/>
          <a:srcRect/>
          <a:stretch/>
        </p:blipFill>
        <p:spPr>
          <a:xfrm>
            <a:off x="10438991" y="6226146"/>
            <a:ext cx="1369242" cy="44455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close up of a screen&#10;&#10;Description automatically generated">
            <a:extLst>
              <a:ext uri="{FF2B5EF4-FFF2-40B4-BE49-F238E27FC236}">
                <a16:creationId xmlns:a16="http://schemas.microsoft.com/office/drawing/2014/main" id="{68161D95-F653-E942-8303-453D9920A5F8}"/>
              </a:ext>
            </a:extLst>
          </p:cNvPr>
          <p:cNvPicPr>
            <a:picLocks noChangeAspect="1"/>
          </p:cNvPicPr>
          <p:nvPr userDrawn="1"/>
        </p:nvPicPr>
        <p:blipFill>
          <a:blip r:embed="rId28"/>
          <a:stretch>
            <a:fillRect/>
          </a:stretch>
        </p:blipFill>
        <p:spPr>
          <a:xfrm>
            <a:off x="0" y="-25497"/>
            <a:ext cx="12306953" cy="6929880"/>
          </a:xfrm>
          <a:prstGeom prst="rect">
            <a:avLst/>
          </a:prstGeom>
        </p:spPr>
      </p:pic>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420905" y="6391838"/>
            <a:ext cx="990599" cy="304799"/>
          </a:xfrm>
          <a:prstGeom prst="rect">
            <a:avLst/>
          </a:prstGeom>
        </p:spPr>
        <p:txBody>
          <a:bodyPr vert="horz" lIns="91440" tIns="45720" rIns="91440" bIns="45720" rtlCol="0" anchor="ctr"/>
          <a:lstStyle>
            <a:lvl1pPr algn="r">
              <a:defRPr sz="1000" b="0" i="0">
                <a:solidFill>
                  <a:srgbClr val="325095"/>
                </a:solidFill>
                <a:latin typeface="Arial Narrow" panose="020B0604020202020204" pitchFamily="34" charset="0"/>
                <a:cs typeface="Arial Narrow" panose="020B0604020202020204" pitchFamily="34" charset="0"/>
              </a:defRPr>
            </a:lvl1pPr>
          </a:lstStyle>
          <a:p>
            <a:fld id="{54F4C59F-81D3-43E1-A33F-14EC73686FCA}" type="datetime1">
              <a:rPr lang="en-US" smtClean="0"/>
              <a:t>8/7/2025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rgbClr val="325095"/>
                </a:solidFill>
                <a:latin typeface="Arial Narrow" panose="020B0604020202020204" pitchFamily="34" charset="0"/>
                <a:cs typeface="Arial Narrow" panose="020B0604020202020204" pitchFamily="34" charset="0"/>
              </a:defRPr>
            </a:lvl1pPr>
          </a:lstStyle>
          <a:p>
            <a:endParaRPr lang="en-US" dirty="0"/>
          </a:p>
        </p:txBody>
      </p:sp>
      <p:sp>
        <p:nvSpPr>
          <p:cNvPr id="21" name="Rectangle 20"/>
          <p:cNvSpPr/>
          <p:nvPr/>
        </p:nvSpPr>
        <p:spPr>
          <a:xfrm>
            <a:off x="10437812" y="0"/>
            <a:ext cx="685800" cy="1143000"/>
          </a:xfrm>
          <a:prstGeom prst="rect">
            <a:avLst/>
          </a:prstGeom>
          <a:solidFill>
            <a:srgbClr val="F1BB2A"/>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2FE5598B-6A72-4445-8947-DC898D412101}"/>
              </a:ext>
            </a:extLst>
          </p:cNvPr>
          <p:cNvPicPr>
            <a:picLocks noChangeAspect="1"/>
          </p:cNvPicPr>
          <p:nvPr userDrawn="1"/>
        </p:nvPicPr>
        <p:blipFill>
          <a:blip r:embed="rId29"/>
          <a:srcRect/>
          <a:stretch/>
        </p:blipFill>
        <p:spPr>
          <a:xfrm>
            <a:off x="10438991" y="6226146"/>
            <a:ext cx="1369242" cy="44455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4" r:id="rId2"/>
    <p:sldLayoutId id="2147483650" r:id="rId3"/>
    <p:sldLayoutId id="2147483673" r:id="rId4"/>
    <p:sldLayoutId id="2147483675" r:id="rId5"/>
    <p:sldLayoutId id="2147483652" r:id="rId6"/>
    <p:sldLayoutId id="2147483653" r:id="rId7"/>
    <p:sldLayoutId id="2147483654" r:id="rId8"/>
    <p:sldLayoutId id="2147483655" r:id="rId9"/>
    <p:sldLayoutId id="2147483656" r:id="rId10"/>
    <p:sldLayoutId id="2147483676" r:id="rId11"/>
    <p:sldLayoutId id="2147483668" r:id="rId12"/>
    <p:sldLayoutId id="2147483677" r:id="rId13"/>
    <p:sldLayoutId id="2147483667" r:id="rId14"/>
    <p:sldLayoutId id="2147483678" r:id="rId15"/>
    <p:sldLayoutId id="2147483661" r:id="rId16"/>
    <p:sldLayoutId id="2147483679" r:id="rId17"/>
    <p:sldLayoutId id="2147483672" r:id="rId18"/>
    <p:sldLayoutId id="2147483680" r:id="rId19"/>
    <p:sldLayoutId id="2147483662" r:id="rId20"/>
    <p:sldLayoutId id="2147483682" r:id="rId21"/>
    <p:sldLayoutId id="2147483669" r:id="rId22"/>
    <p:sldLayoutId id="2147483670" r:id="rId23"/>
    <p:sldLayoutId id="2147483658" r:id="rId24"/>
    <p:sldLayoutId id="2147483659" r:id="rId25"/>
    <p:sldLayoutId id="2147483681" r:id="rId26"/>
  </p:sldLayoutIdLst>
  <p:hf hdr="0" ftr="0" dt="0"/>
  <p:txStyles>
    <p:titleStyle>
      <a:lvl1pPr algn="l" defTabSz="457200" rtl="0" eaLnBrk="1" latinLnBrk="0" hangingPunct="1">
        <a:spcBef>
          <a:spcPct val="0"/>
        </a:spcBef>
        <a:buNone/>
        <a:defRPr sz="36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1BB2A"/>
        </a:buClr>
        <a:buSzPct val="80000"/>
        <a:buFont typeface="Wingdings 3" charset="2"/>
        <a:buChar char=""/>
        <a:defRPr sz="18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1pPr>
      <a:lvl2pPr marL="742950" indent="-285750" algn="l" defTabSz="457200" rtl="0" eaLnBrk="1" latinLnBrk="0" hangingPunct="1">
        <a:spcBef>
          <a:spcPts val="1000"/>
        </a:spcBef>
        <a:spcAft>
          <a:spcPts val="0"/>
        </a:spcAft>
        <a:buClr>
          <a:srgbClr val="F1BB2A"/>
        </a:buClr>
        <a:buSzPct val="80000"/>
        <a:buFont typeface="Wingdings 3" charset="2"/>
        <a:buChar char=""/>
        <a:defRPr sz="16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2pPr>
      <a:lvl3pPr marL="1143000" indent="-228600" algn="l" defTabSz="457200" rtl="0" eaLnBrk="1" latinLnBrk="0" hangingPunct="1">
        <a:spcBef>
          <a:spcPts val="1000"/>
        </a:spcBef>
        <a:spcAft>
          <a:spcPts val="0"/>
        </a:spcAft>
        <a:buClr>
          <a:srgbClr val="F1BB2A"/>
        </a:buClr>
        <a:buSzPct val="80000"/>
        <a:buFont typeface="Wingdings 3" charset="2"/>
        <a:buChar char=""/>
        <a:defRPr sz="14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3pPr>
      <a:lvl4pPr marL="16002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4pPr>
      <a:lvl5pPr marL="2057400" indent="-228600" algn="l" defTabSz="457200" rtl="0" eaLnBrk="1" latinLnBrk="0" hangingPunct="1">
        <a:spcBef>
          <a:spcPts val="1000"/>
        </a:spcBef>
        <a:spcAft>
          <a:spcPts val="0"/>
        </a:spcAft>
        <a:buClr>
          <a:srgbClr val="F1BB2A"/>
        </a:buClr>
        <a:buSzPct val="80000"/>
        <a:buFont typeface="Wingdings 3" charset="2"/>
        <a:buChar char=""/>
        <a:defRPr sz="1200" b="0" i="0" kern="1200">
          <a:solidFill>
            <a:schemeClr val="tx1">
              <a:lumMod val="75000"/>
              <a:lumOff val="25000"/>
            </a:schemeClr>
          </a:solidFill>
          <a:latin typeface="Arial Narrow" panose="020B0604020202020204" pitchFamily="34" charset="0"/>
          <a:ea typeface="+mn-ea"/>
          <a:cs typeface="Arial Narrow"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2592475" y="2168062"/>
            <a:ext cx="8851848" cy="2351698"/>
          </a:xfrm>
        </p:spPr>
        <p:txBody>
          <a:bodyPr anchor="ctr">
            <a:noAutofit/>
          </a:bodyPr>
          <a:lstStyle/>
          <a:p>
            <a:pPr algn="ctr"/>
            <a:r>
              <a:rPr lang="sk-SK" b="1" dirty="0"/>
              <a:t>Index daňovej spoľahlivosti </a:t>
            </a:r>
            <a:br>
              <a:rPr lang="sk-SK" dirty="0"/>
            </a:br>
            <a:br>
              <a:rPr lang="sk-SK" sz="4500" b="1" dirty="0"/>
            </a:br>
            <a:r>
              <a:rPr lang="sk-SK" sz="4500" b="1" dirty="0"/>
              <a:t>2024</a:t>
            </a:r>
          </a:p>
        </p:txBody>
      </p:sp>
      <p:pic>
        <p:nvPicPr>
          <p:cNvPr id="15364"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1984" y="2350931"/>
            <a:ext cx="1378387" cy="1757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ovná spojnica 7"/>
          <p:cNvCxnSpPr/>
          <p:nvPr/>
        </p:nvCxnSpPr>
        <p:spPr>
          <a:xfrm>
            <a:off x="2592475" y="2350931"/>
            <a:ext cx="0" cy="1985961"/>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9" name="BlokTextu 8"/>
          <p:cNvSpPr txBox="1"/>
          <p:nvPr/>
        </p:nvSpPr>
        <p:spPr>
          <a:xfrm>
            <a:off x="550416" y="5668991"/>
            <a:ext cx="10972800" cy="461665"/>
          </a:xfrm>
          <a:prstGeom prst="rect">
            <a:avLst/>
          </a:prstGeom>
          <a:noFill/>
        </p:spPr>
        <p:txBody>
          <a:bodyPr wrap="square">
            <a:spAutoFit/>
          </a:bodyPr>
          <a:lstStyle/>
          <a:p>
            <a:pPr>
              <a:spcBef>
                <a:spcPts val="200"/>
              </a:spcBef>
              <a:defRPr/>
            </a:pPr>
            <a:r>
              <a:rPr lang="sk-SK" altLang="sk-SK" sz="2400" b="1" dirty="0">
                <a:solidFill>
                  <a:schemeClr val="bg2"/>
                </a:solidFill>
                <a:latin typeface="Arial Narrow" panose="020B0606020202030204" pitchFamily="34" charset="0"/>
                <a:ea typeface="+mj-ea"/>
                <a:cs typeface="Arial" panose="020B0604020202020204" pitchFamily="34" charset="0"/>
              </a:rPr>
              <a:t>FR SR, odbor daňovej metodiky, Donovaly, 25 - 26.6.2025</a:t>
            </a:r>
            <a:endParaRPr lang="en-GB" altLang="sk-SK" sz="2400" b="1" dirty="0">
              <a:solidFill>
                <a:schemeClr val="bg2"/>
              </a:solidFill>
              <a:latin typeface="Arial Narrow" panose="020B0606020202030204" pitchFamily="34" charset="0"/>
              <a:ea typeface="+mj-ea"/>
              <a:cs typeface="Arial" panose="020B0604020202020204" pitchFamily="34" charset="0"/>
            </a:endParaRPr>
          </a:p>
        </p:txBody>
      </p:sp>
      <p:sp>
        <p:nvSpPr>
          <p:cNvPr id="3" name="Zástupný objekt pre číslo snímky 2"/>
          <p:cNvSpPr>
            <a:spLocks noGrp="1"/>
          </p:cNvSpPr>
          <p:nvPr>
            <p:ph type="sldNum" sz="quarter" idx="4"/>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65822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br>
              <a:rPr lang="sk-SK" sz="3200" b="1" dirty="0">
                <a:latin typeface="Arial" panose="020B0604020202020204" pitchFamily="34" charset="0"/>
                <a:cs typeface="Arial" panose="020B0604020202020204" pitchFamily="34" charset="0"/>
              </a:rPr>
            </a:br>
            <a:r>
              <a:rPr lang="sk-SK" sz="2000" b="1" dirty="0">
                <a:latin typeface="Arial" panose="020B0604020202020204" pitchFamily="34" charset="0"/>
                <a:cs typeface="Arial" panose="020B0604020202020204" pitchFamily="34" charset="0"/>
              </a:rPr>
              <a:t>(základný právny rámec)</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Zástupný objekt pre obsah 5"/>
          <p:cNvSpPr>
            <a:spLocks noGrp="1"/>
          </p:cNvSpPr>
          <p:nvPr>
            <p:ph idx="1"/>
          </p:nvPr>
        </p:nvSpPr>
        <p:spPr>
          <a:xfrm>
            <a:off x="601885" y="2253593"/>
            <a:ext cx="11204294" cy="4426853"/>
          </a:xfrm>
          <a:prstGeom prst="rect">
            <a:avLst/>
          </a:prstGeom>
        </p:spPr>
        <p:txBody>
          <a:bodyPr wrap="square">
            <a:spAutoFit/>
          </a:bodyPr>
          <a:lstStyle/>
          <a:p>
            <a:pPr marL="0" indent="0" algn="just">
              <a:buNone/>
              <a:defRPr/>
            </a:pPr>
            <a:r>
              <a:rPr lang="sk-SK" altLang="en-US" sz="2400" b="1" dirty="0">
                <a:solidFill>
                  <a:schemeClr val="tx1"/>
                </a:solidFill>
                <a:latin typeface="Arial Narrow" panose="020B0606020202030204" pitchFamily="34" charset="0"/>
              </a:rPr>
              <a:t>Interný index daňovej spoľahlivosti:</a:t>
            </a:r>
          </a:p>
          <a:p>
            <a:pPr algn="just">
              <a:defRPr/>
            </a:pPr>
            <a:r>
              <a:rPr lang="sk-SK" sz="2400" dirty="0">
                <a:latin typeface="Arial Narrow" panose="020B0606020202030204" pitchFamily="34" charset="0"/>
              </a:rPr>
              <a:t>Akčný plán boja proti daňovým podvodom na roky 2017/2018 (Opatrenie č. 7)</a:t>
            </a:r>
          </a:p>
          <a:p>
            <a:pPr algn="just">
              <a:defRPr/>
            </a:pPr>
            <a:r>
              <a:rPr lang="sk-SK" sz="2400" dirty="0">
                <a:latin typeface="Arial Narrow" panose="020B0606020202030204" pitchFamily="34" charset="0"/>
              </a:rPr>
              <a:t>Zákon č. 267/2017 Z. z., ktorý novelizoval zákon č. 563/2009 </a:t>
            </a:r>
            <a:r>
              <a:rPr lang="sk-SK" sz="2400" dirty="0" err="1">
                <a:latin typeface="Arial Narrow" panose="020B0606020202030204" pitchFamily="34" charset="0"/>
              </a:rPr>
              <a:t>Z.z</a:t>
            </a:r>
            <a:r>
              <a:rPr lang="sk-SK" sz="2400" dirty="0">
                <a:latin typeface="Arial Narrow" panose="020B0606020202030204" pitchFamily="34" charset="0"/>
              </a:rPr>
              <a:t>. o správe daní (daňový poriadok) a o zmene a doplnení niektorých zákonov (účinnosť od 1.1.2018)</a:t>
            </a:r>
          </a:p>
          <a:p>
            <a:pPr marL="0" indent="0" algn="just">
              <a:buNone/>
              <a:defRPr/>
            </a:pPr>
            <a:r>
              <a:rPr lang="sk-SK" altLang="en-US" sz="2400" b="1" dirty="0">
                <a:solidFill>
                  <a:schemeClr val="tx1"/>
                </a:solidFill>
                <a:latin typeface="Arial Narrow" panose="020B0606020202030204" pitchFamily="34" charset="0"/>
              </a:rPr>
              <a:t>Verejný index daňovej spoľahlivosti:</a:t>
            </a:r>
          </a:p>
          <a:p>
            <a:pPr algn="just">
              <a:defRPr/>
            </a:pPr>
            <a:r>
              <a:rPr lang="sk-SK" sz="2400" dirty="0"/>
              <a:t>Zákon č. 408/2021 Z. z. ktorým sa mení a dopĺňa zákon č. 563/2009 Z. z. o správe daní (daňový poriadok) a o zmene a doplnení niektorých zákonov v znení neskorších predpisov a ktorým sa menia a dopĺňajú niektoré zákony (účinnosť od 1.1.2022) </a:t>
            </a:r>
            <a:endParaRPr lang="sk-SK" sz="2400" dirty="0">
              <a:solidFill>
                <a:schemeClr val="tx1"/>
              </a:solidFill>
              <a:latin typeface="Arial Narrow" panose="020B0606020202030204" pitchFamily="34" charset="0"/>
            </a:endParaRPr>
          </a:p>
          <a:p>
            <a:pPr algn="just">
              <a:defRPr/>
            </a:pPr>
            <a:r>
              <a:rPr lang="sk-SK" sz="2400" dirty="0">
                <a:solidFill>
                  <a:schemeClr val="tx1"/>
                </a:solidFill>
                <a:latin typeface="Arial Narrow" panose="020B0606020202030204" pitchFamily="34" charset="0"/>
              </a:rPr>
              <a:t>Vyhláška </a:t>
            </a:r>
            <a:r>
              <a:rPr lang="sk-SK" sz="2400" dirty="0"/>
              <a:t>Ministerstva financií Slovenskej republiky č. 544/2021 Z. z. o kritériách pre určenie indexu daňovej spoľahlivosti </a:t>
            </a:r>
          </a:p>
        </p:txBody>
      </p:sp>
    </p:spTree>
    <p:extLst>
      <p:ext uri="{BB962C8B-B14F-4D97-AF65-F5344CB8AC3E}">
        <p14:creationId xmlns:p14="http://schemas.microsoft.com/office/powerpoint/2010/main" val="301333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(od 2018 do 2021)</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3</a:t>
            </a:fld>
            <a:endParaRPr lang="en-US" dirty="0"/>
          </a:p>
        </p:txBody>
      </p:sp>
      <p:sp>
        <p:nvSpPr>
          <p:cNvPr id="6" name="Zástupný objekt pre obsah 5"/>
          <p:cNvSpPr>
            <a:spLocks noGrp="1"/>
          </p:cNvSpPr>
          <p:nvPr>
            <p:ph idx="1"/>
          </p:nvPr>
        </p:nvSpPr>
        <p:spPr>
          <a:xfrm>
            <a:off x="601885" y="2707673"/>
            <a:ext cx="11204294" cy="3801041"/>
          </a:xfrm>
          <a:prstGeom prst="rect">
            <a:avLst/>
          </a:prstGeom>
        </p:spPr>
        <p:txBody>
          <a:bodyPr wrap="square">
            <a:spAutoFit/>
          </a:bodyPr>
          <a:lstStyle/>
          <a:p>
            <a:pPr algn="just"/>
            <a:r>
              <a:rPr lang="sk-SK" sz="2400" dirty="0" err="1">
                <a:solidFill>
                  <a:schemeClr val="tx1"/>
                </a:solidFill>
              </a:rPr>
              <a:t>proklientský</a:t>
            </a:r>
            <a:r>
              <a:rPr lang="sk-SK" sz="2400" dirty="0">
                <a:solidFill>
                  <a:schemeClr val="tx1"/>
                </a:solidFill>
              </a:rPr>
              <a:t> a motivačný projekt finančnej správy na posilnenie dobrovoľného plnenia daňových povinností</a:t>
            </a:r>
          </a:p>
          <a:p>
            <a:pPr algn="just"/>
            <a:r>
              <a:rPr lang="en-GB" sz="2400" dirty="0" err="1">
                <a:solidFill>
                  <a:schemeClr val="tx1"/>
                </a:solidFill>
                <a:latin typeface="Arial Narrow" panose="020B0606020202030204" pitchFamily="34" charset="0"/>
                <a:cs typeface="Arial" panose="020B0604020202020204" pitchFamily="34" charset="0"/>
              </a:rPr>
              <a:t>poskytovanie</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osobitných</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daňových</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režimov</a:t>
            </a:r>
            <a:r>
              <a:rPr lang="en-GB" sz="2400" dirty="0">
                <a:solidFill>
                  <a:schemeClr val="tx1"/>
                </a:solidFill>
                <a:latin typeface="Arial Narrow" panose="020B0606020202030204" pitchFamily="34" charset="0"/>
                <a:cs typeface="Arial" panose="020B0604020202020204" pitchFamily="34" charset="0"/>
              </a:rPr>
              <a:t> v </a:t>
            </a:r>
            <a:r>
              <a:rPr lang="en-GB" sz="2400" dirty="0" err="1">
                <a:solidFill>
                  <a:schemeClr val="tx1"/>
                </a:solidFill>
                <a:latin typeface="Arial Narrow" panose="020B0606020202030204" pitchFamily="34" charset="0"/>
                <a:cs typeface="Arial" panose="020B0604020202020204" pitchFamily="34" charset="0"/>
              </a:rPr>
              <a:t>podobe</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benefitov</a:t>
            </a:r>
            <a:r>
              <a:rPr lang="sk-SK" sz="2400" dirty="0">
                <a:solidFill>
                  <a:schemeClr val="tx1"/>
                </a:solidFill>
                <a:latin typeface="Arial Narrow" panose="020B0606020202030204" pitchFamily="34" charset="0"/>
                <a:cs typeface="Arial" panose="020B0604020202020204" pitchFamily="34" charset="0"/>
              </a:rPr>
              <a:t> (finančnej správy) </a:t>
            </a:r>
            <a:r>
              <a:rPr lang="en-GB" sz="2400" dirty="0">
                <a:solidFill>
                  <a:schemeClr val="tx1"/>
                </a:solidFill>
                <a:latin typeface="Arial Narrow" panose="020B0606020202030204" pitchFamily="34" charset="0"/>
                <a:cs typeface="Arial" panose="020B0604020202020204" pitchFamily="34" charset="0"/>
              </a:rPr>
              <a:t>pre </a:t>
            </a:r>
            <a:r>
              <a:rPr lang="en-GB" sz="2400" dirty="0" err="1">
                <a:solidFill>
                  <a:schemeClr val="tx1"/>
                </a:solidFill>
                <a:latin typeface="Arial Narrow" panose="020B0606020202030204" pitchFamily="34" charset="0"/>
                <a:cs typeface="Arial" panose="020B0604020202020204" pitchFamily="34" charset="0"/>
              </a:rPr>
              <a:t>daňové</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subjekty</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ktoré</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si</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plnia</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povinnosti</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voči</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finančnej</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správe</a:t>
            </a:r>
            <a:endParaRPr lang="sk-SK" sz="2400" dirty="0">
              <a:solidFill>
                <a:schemeClr val="tx1"/>
              </a:solidFill>
              <a:latin typeface="Arial Narrow" panose="020B0606020202030204" pitchFamily="34" charset="0"/>
              <a:cs typeface="Arial" panose="020B0604020202020204" pitchFamily="34" charset="0"/>
            </a:endParaRPr>
          </a:p>
          <a:p>
            <a:pPr algn="just"/>
            <a:r>
              <a:rPr lang="sk-SK" altLang="en-US" sz="2400" dirty="0">
                <a:solidFill>
                  <a:schemeClr val="tx1"/>
                </a:solidFill>
                <a:latin typeface="Arial Narrow" panose="020B0606020202030204" pitchFamily="34" charset="0"/>
              </a:rPr>
              <a:t>interný nástroj selekcie daňových subjektov na daňové subjekty dodržujúce daňovú disciplínu a daňové subjekty porušujúce všeobecne záväzné právne predpisy</a:t>
            </a:r>
          </a:p>
          <a:p>
            <a:pPr algn="just">
              <a:defRPr/>
            </a:pPr>
            <a:r>
              <a:rPr lang="sk-SK" altLang="en-US" sz="2400" dirty="0">
                <a:solidFill>
                  <a:schemeClr val="tx1"/>
                </a:solidFill>
                <a:latin typeface="Arial Narrow" panose="020B0606020202030204" pitchFamily="34" charset="0"/>
              </a:rPr>
              <a:t>zameranie opatrení zasahujúcich do práv jednotlivcov cieleným spôsobom tak, aby boli chránené záujmy štátu, ale nedochádzalo k nadbytočnej záťaži subjektov dodržiavajúcich právne predpisy</a:t>
            </a:r>
          </a:p>
        </p:txBody>
      </p:sp>
    </p:spTree>
    <p:extLst>
      <p:ext uri="{BB962C8B-B14F-4D97-AF65-F5344CB8AC3E}">
        <p14:creationId xmlns:p14="http://schemas.microsoft.com/office/powerpoint/2010/main" val="809601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(od 2022 po súčasnosť)</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4</a:t>
            </a:fld>
            <a:endParaRPr lang="en-US" dirty="0"/>
          </a:p>
        </p:txBody>
      </p:sp>
      <p:sp>
        <p:nvSpPr>
          <p:cNvPr id="6" name="Zástupný objekt pre obsah 5"/>
          <p:cNvSpPr>
            <a:spLocks noGrp="1"/>
          </p:cNvSpPr>
          <p:nvPr>
            <p:ph idx="1"/>
          </p:nvPr>
        </p:nvSpPr>
        <p:spPr>
          <a:xfrm>
            <a:off x="601885" y="2707673"/>
            <a:ext cx="11204294" cy="4057521"/>
          </a:xfrm>
          <a:prstGeom prst="rect">
            <a:avLst/>
          </a:prstGeom>
        </p:spPr>
        <p:txBody>
          <a:bodyPr wrap="square">
            <a:spAutoFit/>
          </a:bodyPr>
          <a:lstStyle/>
          <a:p>
            <a:pPr algn="just"/>
            <a:r>
              <a:rPr lang="sk-SK" sz="2400" dirty="0">
                <a:solidFill>
                  <a:schemeClr val="tx1"/>
                </a:solidFill>
              </a:rPr>
              <a:t>zosilnenie podpory dobrovoľného plnenia povinností daňových subjektov voči finančnej správe</a:t>
            </a:r>
          </a:p>
          <a:p>
            <a:pPr algn="just"/>
            <a:r>
              <a:rPr lang="sk-SK" sz="2400" dirty="0">
                <a:solidFill>
                  <a:schemeClr val="tx1"/>
                </a:solidFill>
              </a:rPr>
              <a:t>o</a:t>
            </a:r>
            <a:r>
              <a:rPr lang="en-US" sz="2400" dirty="0" err="1">
                <a:solidFill>
                  <a:schemeClr val="tx1"/>
                </a:solidFill>
              </a:rPr>
              <a:t>bje</a:t>
            </a:r>
            <a:r>
              <a:rPr lang="sk-SK" sz="2400" dirty="0" err="1">
                <a:solidFill>
                  <a:schemeClr val="tx1"/>
                </a:solidFill>
              </a:rPr>
              <a:t>ktívny</a:t>
            </a:r>
            <a:r>
              <a:rPr lang="sk-SK" sz="2400" dirty="0">
                <a:solidFill>
                  <a:schemeClr val="tx1"/>
                </a:solidFill>
              </a:rPr>
              <a:t> a nezávislý (generovaný IS FS), aplikovateľný, transparentný (presné dôvody určenia indexu v oznámení, verejný zoznam) a právne </a:t>
            </a:r>
            <a:r>
              <a:rPr lang="sk-SK" sz="2400" dirty="0" err="1">
                <a:solidFill>
                  <a:schemeClr val="tx1"/>
                </a:solidFill>
              </a:rPr>
              <a:t>nárokovateľný</a:t>
            </a:r>
            <a:r>
              <a:rPr lang="sk-SK" sz="2400" dirty="0">
                <a:solidFill>
                  <a:schemeClr val="tx1"/>
                </a:solidFill>
              </a:rPr>
              <a:t> (možnosť podania opravného prostriedku) nástroj</a:t>
            </a:r>
          </a:p>
          <a:p>
            <a:pPr algn="just"/>
            <a:r>
              <a:rPr lang="en-GB" sz="2400" dirty="0" err="1">
                <a:solidFill>
                  <a:schemeClr val="tx1"/>
                </a:solidFill>
                <a:latin typeface="Arial Narrow" panose="020B0606020202030204" pitchFamily="34" charset="0"/>
                <a:cs typeface="Arial" panose="020B0604020202020204" pitchFamily="34" charset="0"/>
              </a:rPr>
              <a:t>poskytovanie</a:t>
            </a:r>
            <a:r>
              <a:rPr lang="en-GB" sz="2400" dirty="0">
                <a:solidFill>
                  <a:schemeClr val="tx1"/>
                </a:solidFill>
                <a:latin typeface="Arial Narrow" panose="020B0606020202030204" pitchFamily="34" charset="0"/>
                <a:cs typeface="Arial" panose="020B0604020202020204" pitchFamily="34" charset="0"/>
              </a:rPr>
              <a:t> </a:t>
            </a:r>
            <a:r>
              <a:rPr lang="sk-SK" sz="2400" dirty="0">
                <a:solidFill>
                  <a:schemeClr val="tx1"/>
                </a:solidFill>
                <a:latin typeface="Arial Narrow" panose="020B0606020202030204" pitchFamily="34" charset="0"/>
                <a:cs typeface="Arial" panose="020B0604020202020204" pitchFamily="34" charset="0"/>
              </a:rPr>
              <a:t>benefitov (finančnej správy a zákonné) a obmedzení (zákonné) daňovým subjektom v závislosti od toho nakoľko si </a:t>
            </a:r>
            <a:r>
              <a:rPr lang="en-GB" sz="2400" dirty="0" err="1">
                <a:solidFill>
                  <a:schemeClr val="tx1"/>
                </a:solidFill>
                <a:latin typeface="Arial Narrow" panose="020B0606020202030204" pitchFamily="34" charset="0"/>
                <a:cs typeface="Arial" panose="020B0604020202020204" pitchFamily="34" charset="0"/>
              </a:rPr>
              <a:t>plnia</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povinnosti</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voči</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finančnej</a:t>
            </a:r>
            <a:r>
              <a:rPr lang="en-GB" sz="2400" dirty="0">
                <a:solidFill>
                  <a:schemeClr val="tx1"/>
                </a:solidFill>
                <a:latin typeface="Arial Narrow" panose="020B0606020202030204" pitchFamily="34" charset="0"/>
                <a:cs typeface="Arial" panose="020B0604020202020204" pitchFamily="34" charset="0"/>
              </a:rPr>
              <a:t> </a:t>
            </a:r>
            <a:r>
              <a:rPr lang="en-GB" sz="2400" dirty="0" err="1">
                <a:solidFill>
                  <a:schemeClr val="tx1"/>
                </a:solidFill>
                <a:latin typeface="Arial Narrow" panose="020B0606020202030204" pitchFamily="34" charset="0"/>
                <a:cs typeface="Arial" panose="020B0604020202020204" pitchFamily="34" charset="0"/>
              </a:rPr>
              <a:t>správe</a:t>
            </a:r>
            <a:endParaRPr lang="sk-SK" sz="2400" dirty="0">
              <a:solidFill>
                <a:schemeClr val="tx1"/>
              </a:solidFill>
              <a:latin typeface="Arial Narrow" panose="020B0606020202030204" pitchFamily="34" charset="0"/>
              <a:cs typeface="Arial" panose="020B0604020202020204" pitchFamily="34" charset="0"/>
            </a:endParaRPr>
          </a:p>
          <a:p>
            <a:pPr algn="just"/>
            <a:r>
              <a:rPr lang="sk-SK" sz="2400" dirty="0">
                <a:solidFill>
                  <a:schemeClr val="tx1"/>
                </a:solidFill>
                <a:latin typeface="Arial Narrow" panose="020B0606020202030204" pitchFamily="34" charset="0"/>
              </a:rPr>
              <a:t>hodnotenie plnenia aj ekonomických ukazovateľov</a:t>
            </a:r>
          </a:p>
          <a:p>
            <a:pPr algn="just"/>
            <a:r>
              <a:rPr lang="sk-SK" sz="2400" dirty="0">
                <a:solidFill>
                  <a:schemeClr val="tx1"/>
                </a:solidFill>
                <a:latin typeface="Arial Narrow" panose="020B0606020202030204" pitchFamily="34" charset="0"/>
                <a:cs typeface="Arial" panose="020B0604020202020204" pitchFamily="34" charset="0"/>
              </a:rPr>
              <a:t>hodnotenie 2x v roku (január a júl) a nie 1x ako pred 2022. rokom</a:t>
            </a:r>
          </a:p>
          <a:p>
            <a:endParaRPr lang="sk-SK" sz="2400"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63462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5</a:t>
            </a:fld>
            <a:endParaRPr lang="en-US" dirty="0"/>
          </a:p>
        </p:txBody>
      </p:sp>
      <p:sp>
        <p:nvSpPr>
          <p:cNvPr id="6" name="Zástupný objekt pre obsah 5"/>
          <p:cNvSpPr>
            <a:spLocks noGrp="1"/>
          </p:cNvSpPr>
          <p:nvPr>
            <p:ph idx="1"/>
          </p:nvPr>
        </p:nvSpPr>
        <p:spPr>
          <a:xfrm>
            <a:off x="486475" y="2610019"/>
            <a:ext cx="11204294" cy="2564805"/>
          </a:xfrm>
          <a:prstGeom prst="rect">
            <a:avLst/>
          </a:prstGeom>
        </p:spPr>
        <p:txBody>
          <a:bodyPr wrap="square">
            <a:spAutoFit/>
          </a:bodyPr>
          <a:lstStyle/>
          <a:p>
            <a:pPr marL="0" indent="0">
              <a:buNone/>
            </a:pPr>
            <a:r>
              <a:rPr lang="sk-SK" sz="2400" b="1" dirty="0"/>
              <a:t>Hodnoteniu zo strany finančnej správy podlieha daňový subjekt podľa § 2 písm. h) daňového poriadku:</a:t>
            </a:r>
          </a:p>
          <a:p>
            <a:pPr marL="0" indent="0">
              <a:buNone/>
            </a:pPr>
            <a:endParaRPr lang="sk-SK" sz="2400" b="1" dirty="0"/>
          </a:p>
          <a:p>
            <a:pPr algn="just"/>
            <a:r>
              <a:rPr lang="sk-SK" sz="2400" dirty="0"/>
              <a:t>ktorý je podnikateľom registrovaným na daň z príjmov, na základe kritérií, ktorými sú plnenia jeho povinností voči finančnej správe podľa tohto zákona alebo podľa osobitných predpisov,</a:t>
            </a:r>
            <a:r>
              <a:rPr lang="sk-SK" sz="2400" baseline="30000" dirty="0"/>
              <a:t>2)</a:t>
            </a:r>
            <a:r>
              <a:rPr lang="sk-SK" sz="2400" dirty="0"/>
              <a:t> a na základe jeho ekonomických ukazovateľov.</a:t>
            </a:r>
            <a:endParaRPr lang="sk-SK" sz="2400" dirty="0">
              <a:solidFill>
                <a:schemeClr val="tx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6329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6</a:t>
            </a:fld>
            <a:endParaRPr lang="en-US" dirty="0"/>
          </a:p>
        </p:txBody>
      </p:sp>
      <p:sp>
        <p:nvSpPr>
          <p:cNvPr id="6" name="Zástupný objekt pre obsah 5"/>
          <p:cNvSpPr>
            <a:spLocks noGrp="1"/>
          </p:cNvSpPr>
          <p:nvPr>
            <p:ph idx="1"/>
          </p:nvPr>
        </p:nvSpPr>
        <p:spPr>
          <a:xfrm>
            <a:off x="106532" y="2126930"/>
            <a:ext cx="11904956" cy="2949525"/>
          </a:xfrm>
          <a:prstGeom prst="rect">
            <a:avLst/>
          </a:prstGeom>
        </p:spPr>
        <p:txBody>
          <a:bodyPr wrap="square">
            <a:spAutoFit/>
          </a:bodyPr>
          <a:lstStyle/>
          <a:p>
            <a:pPr marL="0" indent="0" algn="just">
              <a:buNone/>
            </a:pPr>
            <a:endParaRPr lang="sk-SK" sz="1000" b="1" dirty="0"/>
          </a:p>
          <a:p>
            <a:pPr marL="0" indent="0" algn="just">
              <a:buNone/>
            </a:pPr>
            <a:r>
              <a:rPr lang="sk-SK" sz="2000" b="1" dirty="0">
                <a:solidFill>
                  <a:schemeClr val="tx1"/>
                </a:solidFill>
              </a:rPr>
              <a:t>Kritériá</a:t>
            </a:r>
            <a:r>
              <a:rPr lang="sk-SK" sz="2000" dirty="0">
                <a:solidFill>
                  <a:schemeClr val="tx1"/>
                </a:solidFill>
                <a:latin typeface="Arial Narrow" panose="020B0606020202030204" pitchFamily="34" charset="0"/>
                <a:cs typeface="Arial" panose="020B0604020202020204" pitchFamily="34" charset="0"/>
              </a:rPr>
              <a:t> </a:t>
            </a:r>
            <a:r>
              <a:rPr lang="sk-SK" sz="2000" dirty="0">
                <a:solidFill>
                  <a:schemeClr val="tx1"/>
                </a:solidFill>
              </a:rPr>
              <a:t>na určenie indexu daňovej spoľahlivosti ustanoví všeobecne záväzný právny predpis, ktorý vydá ministerstvo (</a:t>
            </a:r>
            <a:r>
              <a:rPr lang="sk-SK" dirty="0">
                <a:solidFill>
                  <a:schemeClr val="tx1"/>
                </a:solidFill>
              </a:rPr>
              <a:t>Vyhláška Ministerstva financií SR č. 544/2021 </a:t>
            </a:r>
            <a:r>
              <a:rPr lang="sk-SK" dirty="0" err="1">
                <a:solidFill>
                  <a:schemeClr val="tx1"/>
                </a:solidFill>
              </a:rPr>
              <a:t>Z.z</a:t>
            </a:r>
            <a:r>
              <a:rPr lang="sk-SK" dirty="0">
                <a:solidFill>
                  <a:schemeClr val="tx1"/>
                </a:solidFill>
              </a:rPr>
              <a:t>.).</a:t>
            </a:r>
            <a:r>
              <a:rPr lang="sk-SK" sz="2000" dirty="0">
                <a:solidFill>
                  <a:schemeClr val="tx1"/>
                </a:solidFill>
              </a:rPr>
              <a:t> </a:t>
            </a:r>
          </a:p>
          <a:p>
            <a:pPr marL="0" indent="0" algn="just">
              <a:buNone/>
            </a:pPr>
            <a:r>
              <a:rPr lang="sk-SK" sz="2000" b="1" dirty="0">
                <a:solidFill>
                  <a:schemeClr val="tx1"/>
                </a:solidFill>
              </a:rPr>
              <a:t>Podrobnosti</a:t>
            </a:r>
            <a:r>
              <a:rPr lang="sk-SK" sz="2000" dirty="0">
                <a:solidFill>
                  <a:schemeClr val="tx1"/>
                </a:solidFill>
              </a:rPr>
              <a:t> týkajúce sa nárokov, ekonomických ukazovateľov, zásad a spôsobu určenia indexu daňovej spoľahlivosti daňového subjektu uverejňuje finančné riaditeľstvo na svojom webovom sídle. </a:t>
            </a:r>
            <a:r>
              <a:rPr lang="sk-SK" dirty="0">
                <a:solidFill>
                  <a:schemeClr val="tx1"/>
                </a:solidFill>
                <a:latin typeface="Arial Narrow" panose="020B0606020202030204" pitchFamily="34" charset="0"/>
              </a:rPr>
              <a:t>      </a:t>
            </a:r>
          </a:p>
          <a:p>
            <a:pPr marL="0" indent="0" algn="just">
              <a:buNone/>
            </a:pPr>
            <a:endParaRPr lang="sk-SK" dirty="0">
              <a:solidFill>
                <a:schemeClr val="tx1"/>
              </a:solidFill>
              <a:latin typeface="Arial Narrow" panose="020B0606020202030204" pitchFamily="34" charset="0"/>
            </a:endParaRPr>
          </a:p>
          <a:p>
            <a:pPr marL="0" indent="0" algn="just">
              <a:buNone/>
            </a:pPr>
            <a:endParaRPr lang="sk-SK" dirty="0">
              <a:solidFill>
                <a:schemeClr val="tx1"/>
              </a:solidFill>
              <a:latin typeface="Arial Narrow" panose="020B0606020202030204" pitchFamily="34" charset="0"/>
            </a:endParaRPr>
          </a:p>
          <a:p>
            <a:pPr marL="0" indent="0" algn="just">
              <a:buNone/>
            </a:pPr>
            <a:endParaRPr lang="sk-SK" dirty="0">
              <a:solidFill>
                <a:schemeClr val="tx1"/>
              </a:solidFill>
            </a:endParaRPr>
          </a:p>
        </p:txBody>
      </p:sp>
    </p:spTree>
    <p:extLst>
      <p:ext uri="{BB962C8B-B14F-4D97-AF65-F5344CB8AC3E}">
        <p14:creationId xmlns:p14="http://schemas.microsoft.com/office/powerpoint/2010/main" val="1994874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21803" y="756138"/>
            <a:ext cx="10278319" cy="924494"/>
          </a:xfrm>
        </p:spPr>
        <p:txBody>
          <a:bodyPr/>
          <a:lstStyle/>
          <a:p>
            <a:r>
              <a:rPr lang="sk-SK" sz="3200" b="1" dirty="0">
                <a:latin typeface="Arial" panose="020B0604020202020204" pitchFamily="34" charset="0"/>
                <a:cs typeface="Arial" panose="020B0604020202020204" pitchFamily="34" charset="0"/>
              </a:rPr>
              <a:t>Index daňovej spoľahlivosti </a:t>
            </a:r>
          </a:p>
        </p:txBody>
      </p:sp>
      <p:sp>
        <p:nvSpPr>
          <p:cNvPr id="3" name="Zástupný objekt pre číslo snímky 2"/>
          <p:cNvSpPr>
            <a:spLocks noGrp="1"/>
          </p:cNvSpPr>
          <p:nvPr>
            <p:ph type="sldNum" sz="quarter" idx="12"/>
          </p:nvPr>
        </p:nvSpPr>
        <p:spPr/>
        <p:txBody>
          <a:bodyPr/>
          <a:lstStyle/>
          <a:p>
            <a:fld id="{D57F1E4F-1CFF-5643-939E-217C01CDF565}" type="slidenum">
              <a:rPr lang="en-US" smtClean="0"/>
              <a:pPr/>
              <a:t>7</a:t>
            </a:fld>
            <a:endParaRPr lang="en-US" dirty="0"/>
          </a:p>
        </p:txBody>
      </p:sp>
      <p:sp>
        <p:nvSpPr>
          <p:cNvPr id="6" name="Zástupný objekt pre obsah 5"/>
          <p:cNvSpPr>
            <a:spLocks noGrp="1"/>
          </p:cNvSpPr>
          <p:nvPr>
            <p:ph idx="1"/>
          </p:nvPr>
        </p:nvSpPr>
        <p:spPr>
          <a:xfrm>
            <a:off x="486475" y="2338814"/>
            <a:ext cx="11204294" cy="4780796"/>
          </a:xfrm>
          <a:prstGeom prst="rect">
            <a:avLst/>
          </a:prstGeom>
        </p:spPr>
        <p:txBody>
          <a:bodyPr wrap="square">
            <a:spAutoFit/>
          </a:bodyPr>
          <a:lstStyle/>
          <a:p>
            <a:pPr marL="0" indent="0">
              <a:buNone/>
            </a:pPr>
            <a:r>
              <a:rPr lang="sk-SK" sz="2400" b="1" dirty="0"/>
              <a:t>Daňový úrad zašle oznámenie o indexe daňovej spoľahlivosti podľa § 53d ods. 1 daňového poriadku:</a:t>
            </a:r>
          </a:p>
          <a:p>
            <a:pPr algn="just"/>
            <a:r>
              <a:rPr lang="sk-SK" dirty="0"/>
              <a:t>daňovému subjektu, ktorým je podnikateľ registrovaný na daň z príjmov, najneskôr do konca mesiaca nasledujúceho po uplynutí dvoch rokov od konca roka, v ktorom bol daňový subjekt registrovaný na daň z príjmov, oznámenie o indexe daňovej spoľahlivosti. Oznámenie o indexe daňovej spoľahlivosti obsahuje odôvodnenie, v ktorom sa uvedú dôvody určenia indexu.</a:t>
            </a:r>
          </a:p>
          <a:p>
            <a:pPr marL="0" indent="0">
              <a:buNone/>
            </a:pPr>
            <a:r>
              <a:rPr lang="sk-SK" b="1" dirty="0"/>
              <a:t>Daňové subjekty na účely indexu daňovej spoľahlivosti sa delia na:</a:t>
            </a:r>
            <a:endParaRPr lang="sk-SK" dirty="0"/>
          </a:p>
          <a:p>
            <a:pPr lvl="0"/>
            <a:r>
              <a:rPr lang="sk-SK" dirty="0"/>
              <a:t>vysoko spoľahlivé,</a:t>
            </a:r>
          </a:p>
          <a:p>
            <a:pPr lvl="0"/>
            <a:r>
              <a:rPr lang="sk-SK" dirty="0"/>
              <a:t>spoľahlivé,</a:t>
            </a:r>
          </a:p>
          <a:p>
            <a:pPr lvl="0"/>
            <a:r>
              <a:rPr lang="sk-SK" dirty="0">
                <a:solidFill>
                  <a:schemeClr val="tx1"/>
                </a:solidFill>
              </a:rPr>
              <a:t>menej spoľahlivé, </a:t>
            </a:r>
          </a:p>
          <a:p>
            <a:pPr lvl="0"/>
            <a:r>
              <a:rPr lang="sk-SK" dirty="0"/>
              <a:t>nehodnotené.</a:t>
            </a:r>
          </a:p>
          <a:p>
            <a:pPr marL="0" indent="0" algn="just">
              <a:buNone/>
            </a:pPr>
            <a:endParaRPr lang="sk-SK" dirty="0"/>
          </a:p>
          <a:p>
            <a:pPr marL="0" indent="0" algn="just">
              <a:buNone/>
            </a:pPr>
            <a:endParaRPr lang="sk-SK" dirty="0"/>
          </a:p>
        </p:txBody>
      </p:sp>
    </p:spTree>
    <p:extLst>
      <p:ext uri="{BB962C8B-B14F-4D97-AF65-F5344CB8AC3E}">
        <p14:creationId xmlns:p14="http://schemas.microsoft.com/office/powerpoint/2010/main" val="391683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a:latin typeface="Arial" panose="020B0604020202020204" pitchFamily="34" charset="0"/>
                <a:cs typeface="Arial" panose="020B0604020202020204" pitchFamily="34" charset="0"/>
              </a:rPr>
              <a:t>Index daňovej spoľahlivosti </a:t>
            </a:r>
            <a:endParaRPr lang="sk-SK" dirty="0"/>
          </a:p>
        </p:txBody>
      </p:sp>
      <p:sp>
        <p:nvSpPr>
          <p:cNvPr id="3" name="Zástupný objekt pre obsah 2"/>
          <p:cNvSpPr>
            <a:spLocks noGrp="1"/>
          </p:cNvSpPr>
          <p:nvPr>
            <p:ph idx="1"/>
          </p:nvPr>
        </p:nvSpPr>
        <p:spPr/>
        <p:txBody>
          <a:bodyPr/>
          <a:lstStyle/>
          <a:p>
            <a:pPr algn="just"/>
            <a:r>
              <a:rPr lang="sk-SK" dirty="0"/>
              <a:t>ak sa index daňovej spoľahlivosti zmení, daňový úrad zašle daňovému subjektu podľa odseku 1 oznámenie o indexe daňovej spoľahlivosti do konca mesiaca nasledujúceho po uplynutí hodnoteného obdobia, ktorým je kalendárny polrok (§ 53d ods. 2),</a:t>
            </a:r>
          </a:p>
          <a:p>
            <a:pPr algn="just"/>
            <a:r>
              <a:rPr lang="sk-SK" dirty="0"/>
              <a:t>proti oznámeniu o indexe daňovej spoľahlivosti môže daňový subjekt podať námietku do 15 dní odo dňa doručenia oznámenia. Podaná námietka musí byť odôvodnená. Podanie námietky má odkladný účinok. Zmeškanie lehoty na podanie námietky nemožno odpustiť (§ 53d ods. 3). Proti rozhodnutiu o námietke nie sú prípustné opravné prostriedky (§ 71).</a:t>
            </a:r>
          </a:p>
          <a:p>
            <a:pPr algn="just"/>
            <a:r>
              <a:rPr lang="sk-SK" dirty="0"/>
              <a:t>aktualizovaný zoznam daňových subjektov, ktorým bol pridelený index daňovej spoľahlivosti (§ 52 ods. </a:t>
            </a:r>
            <a:r>
              <a:rPr lang="sk-SK"/>
              <a:t>17)</a:t>
            </a:r>
            <a:endParaRPr lang="sk-SK" dirty="0"/>
          </a:p>
          <a:p>
            <a:endParaRPr lang="sk-SK" dirty="0"/>
          </a:p>
        </p:txBody>
      </p:sp>
      <p:sp>
        <p:nvSpPr>
          <p:cNvPr id="4" name="Zástupný objekt pre číslo snímky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904301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bwMode="gray">
          <a:xfrm>
            <a:off x="653898" y="3588778"/>
            <a:ext cx="10816052" cy="2106279"/>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b="0" i="0" kern="1200">
                <a:solidFill>
                  <a:schemeClr val="bg2"/>
                </a:solidFill>
                <a:latin typeface="Arial Narrow" panose="020B0604020202020204" pitchFamily="34" charset="0"/>
                <a:ea typeface="+mj-ea"/>
                <a:cs typeface="Arial Narrow"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sk-SK" sz="4300" dirty="0"/>
              <a:t>Ďakujem za pozornosť </a:t>
            </a:r>
          </a:p>
          <a:p>
            <a:pPr marL="0" marR="0" lvl="0" indent="0" algn="ctr" defTabSz="457200" rtl="0" eaLnBrk="1" fontAlgn="auto" latinLnBrk="0" hangingPunct="1">
              <a:lnSpc>
                <a:spcPct val="100000"/>
              </a:lnSpc>
              <a:spcBef>
                <a:spcPct val="0"/>
              </a:spcBef>
              <a:spcAft>
                <a:spcPts val="0"/>
              </a:spcAft>
              <a:buClrTx/>
              <a:buSzTx/>
              <a:buFontTx/>
              <a:buNone/>
              <a:tabLst/>
              <a:defRPr/>
            </a:pPr>
            <a:r>
              <a:rPr lang="sk-SK" sz="4300" dirty="0"/>
              <a:t>Otázky?</a:t>
            </a:r>
          </a:p>
          <a:p>
            <a:pPr marL="0" marR="0" lvl="0" indent="0" algn="ctr" defTabSz="457200" rtl="0" eaLnBrk="1" fontAlgn="auto" latinLnBrk="0" hangingPunct="1">
              <a:lnSpc>
                <a:spcPct val="100000"/>
              </a:lnSpc>
              <a:spcBef>
                <a:spcPct val="0"/>
              </a:spcBef>
              <a:spcAft>
                <a:spcPts val="0"/>
              </a:spcAft>
              <a:buClrTx/>
              <a:buSzTx/>
              <a:buFontTx/>
              <a:buNone/>
              <a:tabLst/>
              <a:defRPr/>
            </a:pPr>
            <a:endParaRPr lang="sk-SK" sz="3600" b="1" dirty="0">
              <a:solidFill>
                <a:schemeClr val="bg1"/>
              </a:solidFill>
              <a:latin typeface="Arial Narrow" panose="020B0606020202030204" pitchFamily="34" charset="0"/>
              <a:cs typeface="Arial" panose="020B0604020202020204" pitchFamily="34" charset="0"/>
            </a:endParaRPr>
          </a:p>
        </p:txBody>
      </p:sp>
      <p:pic>
        <p:nvPicPr>
          <p:cNvPr id="5" name="Obrázok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8372" y="1514475"/>
            <a:ext cx="1299796"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7692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966BCD-F5EC-4930-B735-6EFB3963BD0C}">
  <ds:schemaRefs>
    <ds:schemaRef ds:uri="http://schemas.microsoft.com/sharepoint/v3/contenttype/forms"/>
  </ds:schemaRefs>
</ds:datastoreItem>
</file>

<file path=customXml/itemProps2.xml><?xml version="1.0" encoding="utf-8"?>
<ds:datastoreItem xmlns:ds="http://schemas.openxmlformats.org/officeDocument/2006/customXml" ds:itemID="{7AC9447E-644A-4277-BF43-A873A945A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5E38FC4-8BB1-4D89-83DC-BBA456EBF47C}">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Ion Boardroom</Template>
  <TotalTime>5813</TotalTime>
  <Words>697</Words>
  <Application>Microsoft Office PowerPoint</Application>
  <PresentationFormat>Širokouhlá</PresentationFormat>
  <Paragraphs>59</Paragraphs>
  <Slides>9</Slides>
  <Notes>8</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9</vt:i4>
      </vt:variant>
    </vt:vector>
  </HeadingPairs>
  <TitlesOfParts>
    <vt:vector size="16" baseType="lpstr">
      <vt:lpstr>Arial</vt:lpstr>
      <vt:lpstr>Arial Narrow</vt:lpstr>
      <vt:lpstr>Calibri</vt:lpstr>
      <vt:lpstr>Century Gothic</vt:lpstr>
      <vt:lpstr>Times New Roman</vt:lpstr>
      <vt:lpstr>Wingdings 3</vt:lpstr>
      <vt:lpstr>Ion Boardroom</vt:lpstr>
      <vt:lpstr>Index daňovej spoľahlivosti   2024</vt:lpstr>
      <vt:lpstr>Index daňovej spoľahlivosti  (základný právny rámec)</vt:lpstr>
      <vt:lpstr>Index daňovej spoľahlivosti (od 2018 do 2021)</vt:lpstr>
      <vt:lpstr>Index daňovej spoľahlivosti (od 2022 po súčasnosť)</vt:lpstr>
      <vt:lpstr>Index daňovej spoľahlivosti </vt:lpstr>
      <vt:lpstr>Index daňovej spoľahlivosti </vt:lpstr>
      <vt:lpstr>Index daňovej spoľahlivosti </vt:lpstr>
      <vt:lpstr>Index daňovej spoľahlivosti </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Michal Opalek DataConcept</dc:creator>
  <cp:lastModifiedBy>Metodika@skdp.sk</cp:lastModifiedBy>
  <cp:revision>534</cp:revision>
  <cp:lastPrinted>2022-11-08T09:41:15Z</cp:lastPrinted>
  <dcterms:created xsi:type="dcterms:W3CDTF">2019-09-03T08:16:12Z</dcterms:created>
  <dcterms:modified xsi:type="dcterms:W3CDTF">2025-08-07T11:40:50Z</dcterms:modified>
</cp:coreProperties>
</file>